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8" r:id="rId2"/>
    <p:sldId id="266" r:id="rId3"/>
    <p:sldId id="536" r:id="rId4"/>
    <p:sldId id="454" r:id="rId5"/>
    <p:sldId id="540" r:id="rId6"/>
    <p:sldId id="537" r:id="rId7"/>
    <p:sldId id="538" r:id="rId8"/>
    <p:sldId id="539" r:id="rId9"/>
    <p:sldId id="541" r:id="rId10"/>
    <p:sldId id="549" r:id="rId11"/>
    <p:sldId id="543" r:id="rId12"/>
    <p:sldId id="544" r:id="rId13"/>
    <p:sldId id="550" r:id="rId14"/>
    <p:sldId id="551" r:id="rId15"/>
    <p:sldId id="552" r:id="rId16"/>
    <p:sldId id="553" r:id="rId17"/>
    <p:sldId id="555" r:id="rId18"/>
    <p:sldId id="556" r:id="rId19"/>
    <p:sldId id="557" r:id="rId20"/>
    <p:sldId id="558" r:id="rId21"/>
    <p:sldId id="559" r:id="rId22"/>
    <p:sldId id="374" r:id="rId23"/>
    <p:sldId id="375" r:id="rId24"/>
    <p:sldId id="288" r:id="rId2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55A11"/>
    <a:srgbClr val="FF0000"/>
    <a:srgbClr val="FFD88B"/>
    <a:srgbClr val="FFCC66"/>
    <a:srgbClr val="C6A564"/>
    <a:srgbClr val="D17C42"/>
    <a:srgbClr val="993366"/>
    <a:srgbClr val="FFC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21" autoAdjust="0"/>
    <p:restoredTop sz="94660"/>
  </p:normalViewPr>
  <p:slideViewPr>
    <p:cSldViewPr snapToGrid="0">
      <p:cViewPr varScale="1">
        <p:scale>
          <a:sx n="72" d="100"/>
          <a:sy n="72" d="100"/>
        </p:scale>
        <p:origin x="64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C04AD4-5437-45B3-8318-AFE4C876DE0D}" type="doc">
      <dgm:prSet loTypeId="urn:microsoft.com/office/officeart/2005/8/layout/vProcess5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187AAB0-222D-482E-AAC2-3DB6971797C9}">
      <dgm:prSet phldrT="[Texto]"/>
      <dgm:spPr/>
      <dgm:t>
        <a:bodyPr/>
        <a:lstStyle/>
        <a:p>
          <a:pPr algn="just">
            <a:lnSpc>
              <a:spcPct val="100000"/>
            </a:lnSpc>
            <a:spcAft>
              <a:spcPts val="0"/>
            </a:spcAft>
          </a:pPr>
          <a:r>
            <a:rPr lang="pt-BR" b="1" baseline="0" dirty="0">
              <a:latin typeface="Arial" panose="020B0604020202020204" pitchFamily="34" charset="0"/>
              <a:cs typeface="Arial" panose="020B0604020202020204" pitchFamily="34" charset="0"/>
            </a:rPr>
            <a:t>PRO PIAUÍ:</a:t>
          </a:r>
        </a:p>
        <a:p>
          <a:pPr algn="just">
            <a:lnSpc>
              <a:spcPct val="100000"/>
            </a:lnSpc>
            <a:spcAft>
              <a:spcPts val="0"/>
            </a:spcAft>
          </a:pPr>
          <a:r>
            <a:rPr lang="pt-BR" b="1" baseline="0" dirty="0">
              <a:latin typeface="Arial" panose="020B0604020202020204" pitchFamily="34" charset="0"/>
              <a:cs typeface="Arial" panose="020B0604020202020204" pitchFamily="34" charset="0"/>
            </a:rPr>
            <a:t>Protocolos Sanitários </a:t>
          </a:r>
        </a:p>
      </dgm:t>
    </dgm:pt>
    <dgm:pt modelId="{0B7F71DC-3D09-43C8-836B-E911A2ED6F79}" type="parTrans" cxnId="{93E8105A-FDB0-4610-9299-BC536EF1A499}">
      <dgm:prSet/>
      <dgm:spPr/>
      <dgm:t>
        <a:bodyPr/>
        <a:lstStyle/>
        <a:p>
          <a:endParaRPr lang="pt-BR"/>
        </a:p>
      </dgm:t>
    </dgm:pt>
    <dgm:pt modelId="{9DB64435-800A-446B-A742-BBC116E2D0D5}" type="sibTrans" cxnId="{93E8105A-FDB0-4610-9299-BC536EF1A499}">
      <dgm:prSet/>
      <dgm:spPr/>
      <dgm:t>
        <a:bodyPr/>
        <a:lstStyle/>
        <a:p>
          <a:endParaRPr lang="pt-BR" dirty="0"/>
        </a:p>
      </dgm:t>
    </dgm:pt>
    <dgm:pt modelId="{BD94F63B-545F-463F-9EFD-FD5920C4BE23}">
      <dgm:prSet phldrT="[Texto]"/>
      <dgm:spPr/>
      <dgm:t>
        <a:bodyPr/>
        <a:lstStyle/>
        <a:p>
          <a:r>
            <a:rPr lang="pt-BR" dirty="0"/>
            <a:t>GERAL </a:t>
          </a:r>
        </a:p>
        <a:p>
          <a:r>
            <a:rPr lang="pt-BR" b="0" i="1" dirty="0"/>
            <a:t>Todos os Segmentos </a:t>
          </a:r>
        </a:p>
      </dgm:t>
    </dgm:pt>
    <dgm:pt modelId="{CFC82460-DFCC-4C4D-B37F-2543E2C3EAE9}" type="parTrans" cxnId="{29DF2C57-0187-41B4-B4AF-32D29E24DE63}">
      <dgm:prSet/>
      <dgm:spPr/>
      <dgm:t>
        <a:bodyPr/>
        <a:lstStyle/>
        <a:p>
          <a:endParaRPr lang="pt-BR"/>
        </a:p>
      </dgm:t>
    </dgm:pt>
    <dgm:pt modelId="{3484AE9E-394E-4732-9537-DFA9C4094450}" type="sibTrans" cxnId="{29DF2C57-0187-41B4-B4AF-32D29E24DE63}">
      <dgm:prSet/>
      <dgm:spPr/>
      <dgm:t>
        <a:bodyPr/>
        <a:lstStyle/>
        <a:p>
          <a:endParaRPr lang="pt-BR" dirty="0"/>
        </a:p>
      </dgm:t>
    </dgm:pt>
    <dgm:pt modelId="{A9DD9325-99D9-40B8-84C8-F556ACF7FF2E}">
      <dgm:prSet phldrT="[Texto]"/>
      <dgm:spPr/>
      <dgm:t>
        <a:bodyPr/>
        <a:lstStyle/>
        <a:p>
          <a:r>
            <a:rPr lang="pt-BR" dirty="0"/>
            <a:t>ESPECÍFICOS</a:t>
          </a:r>
        </a:p>
        <a:p>
          <a:r>
            <a:rPr lang="pt-BR" b="0" i="0" dirty="0"/>
            <a:t>Cada cadeia/setor/segmento </a:t>
          </a:r>
        </a:p>
      </dgm:t>
    </dgm:pt>
    <dgm:pt modelId="{F83B582C-C9F3-4E33-8FC5-B30F301CCB4F}" type="parTrans" cxnId="{47841774-85D4-4813-B1D2-2FF1A978064B}">
      <dgm:prSet/>
      <dgm:spPr/>
      <dgm:t>
        <a:bodyPr/>
        <a:lstStyle/>
        <a:p>
          <a:endParaRPr lang="pt-BR"/>
        </a:p>
      </dgm:t>
    </dgm:pt>
    <dgm:pt modelId="{093A6066-4D21-4582-84CB-8812EF346770}" type="sibTrans" cxnId="{47841774-85D4-4813-B1D2-2FF1A978064B}">
      <dgm:prSet/>
      <dgm:spPr/>
      <dgm:t>
        <a:bodyPr/>
        <a:lstStyle/>
        <a:p>
          <a:endParaRPr lang="pt-BR"/>
        </a:p>
      </dgm:t>
    </dgm:pt>
    <dgm:pt modelId="{B8270E1D-5FC2-44A1-BE04-674F4FB10780}" type="pres">
      <dgm:prSet presAssocID="{5CC04AD4-5437-45B3-8318-AFE4C876DE0D}" presName="outerComposite" presStyleCnt="0">
        <dgm:presLayoutVars>
          <dgm:chMax val="5"/>
          <dgm:dir/>
          <dgm:resizeHandles val="exact"/>
        </dgm:presLayoutVars>
      </dgm:prSet>
      <dgm:spPr/>
    </dgm:pt>
    <dgm:pt modelId="{7C4EBDAA-5005-4F9A-AB3A-AD442853F565}" type="pres">
      <dgm:prSet presAssocID="{5CC04AD4-5437-45B3-8318-AFE4C876DE0D}" presName="dummyMaxCanvas" presStyleCnt="0">
        <dgm:presLayoutVars/>
      </dgm:prSet>
      <dgm:spPr/>
    </dgm:pt>
    <dgm:pt modelId="{C84C2A83-85EB-49CB-841C-D10E72AE3517}" type="pres">
      <dgm:prSet presAssocID="{5CC04AD4-5437-45B3-8318-AFE4C876DE0D}" presName="ThreeNodes_1" presStyleLbl="node1" presStyleIdx="0" presStyleCnt="3">
        <dgm:presLayoutVars>
          <dgm:bulletEnabled val="1"/>
        </dgm:presLayoutVars>
      </dgm:prSet>
      <dgm:spPr/>
    </dgm:pt>
    <dgm:pt modelId="{DE99C82C-E9B7-4351-A23B-BF1BBB4E33D9}" type="pres">
      <dgm:prSet presAssocID="{5CC04AD4-5437-45B3-8318-AFE4C876DE0D}" presName="ThreeNodes_2" presStyleLbl="node1" presStyleIdx="1" presStyleCnt="3" custLinFactNeighborX="0" custLinFactNeighborY="4669">
        <dgm:presLayoutVars>
          <dgm:bulletEnabled val="1"/>
        </dgm:presLayoutVars>
      </dgm:prSet>
      <dgm:spPr/>
    </dgm:pt>
    <dgm:pt modelId="{514DA7E2-1C91-43B5-8540-CDE49F5611DA}" type="pres">
      <dgm:prSet presAssocID="{5CC04AD4-5437-45B3-8318-AFE4C876DE0D}" presName="ThreeNodes_3" presStyleLbl="node1" presStyleIdx="2" presStyleCnt="3">
        <dgm:presLayoutVars>
          <dgm:bulletEnabled val="1"/>
        </dgm:presLayoutVars>
      </dgm:prSet>
      <dgm:spPr/>
    </dgm:pt>
    <dgm:pt modelId="{38E3935B-6169-4B16-9DCE-15F177DB1406}" type="pres">
      <dgm:prSet presAssocID="{5CC04AD4-5437-45B3-8318-AFE4C876DE0D}" presName="ThreeConn_1-2" presStyleLbl="fgAccFollowNode1" presStyleIdx="0" presStyleCnt="2">
        <dgm:presLayoutVars>
          <dgm:bulletEnabled val="1"/>
        </dgm:presLayoutVars>
      </dgm:prSet>
      <dgm:spPr/>
    </dgm:pt>
    <dgm:pt modelId="{B72B92DB-3471-48F4-B7F6-FA5729E02886}" type="pres">
      <dgm:prSet presAssocID="{5CC04AD4-5437-45B3-8318-AFE4C876DE0D}" presName="ThreeConn_2-3" presStyleLbl="fgAccFollowNode1" presStyleIdx="1" presStyleCnt="2">
        <dgm:presLayoutVars>
          <dgm:bulletEnabled val="1"/>
        </dgm:presLayoutVars>
      </dgm:prSet>
      <dgm:spPr/>
    </dgm:pt>
    <dgm:pt modelId="{75464020-AAEE-4355-8E07-F8E69A3A8809}" type="pres">
      <dgm:prSet presAssocID="{5CC04AD4-5437-45B3-8318-AFE4C876DE0D}" presName="ThreeNodes_1_text" presStyleLbl="node1" presStyleIdx="2" presStyleCnt="3">
        <dgm:presLayoutVars>
          <dgm:bulletEnabled val="1"/>
        </dgm:presLayoutVars>
      </dgm:prSet>
      <dgm:spPr/>
    </dgm:pt>
    <dgm:pt modelId="{8D32D42C-06F9-47AF-AE2F-22FD801EF644}" type="pres">
      <dgm:prSet presAssocID="{5CC04AD4-5437-45B3-8318-AFE4C876DE0D}" presName="ThreeNodes_2_text" presStyleLbl="node1" presStyleIdx="2" presStyleCnt="3">
        <dgm:presLayoutVars>
          <dgm:bulletEnabled val="1"/>
        </dgm:presLayoutVars>
      </dgm:prSet>
      <dgm:spPr/>
    </dgm:pt>
    <dgm:pt modelId="{75A2D2AA-2FA0-49D4-8862-464BFB462FFC}" type="pres">
      <dgm:prSet presAssocID="{5CC04AD4-5437-45B3-8318-AFE4C876DE0D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E4271A0E-2CAB-455C-B164-B0A00EE8B2A8}" type="presOf" srcId="{A9DD9325-99D9-40B8-84C8-F556ACF7FF2E}" destId="{75A2D2AA-2FA0-49D4-8862-464BFB462FFC}" srcOrd="1" destOrd="0" presId="urn:microsoft.com/office/officeart/2005/8/layout/vProcess5"/>
    <dgm:cxn modelId="{6144AF18-15AE-4BEB-8D3C-293A1D91766D}" type="presOf" srcId="{A9DD9325-99D9-40B8-84C8-F556ACF7FF2E}" destId="{514DA7E2-1C91-43B5-8540-CDE49F5611DA}" srcOrd="0" destOrd="0" presId="urn:microsoft.com/office/officeart/2005/8/layout/vProcess5"/>
    <dgm:cxn modelId="{47841774-85D4-4813-B1D2-2FF1A978064B}" srcId="{5CC04AD4-5437-45B3-8318-AFE4C876DE0D}" destId="{A9DD9325-99D9-40B8-84C8-F556ACF7FF2E}" srcOrd="2" destOrd="0" parTransId="{F83B582C-C9F3-4E33-8FC5-B30F301CCB4F}" sibTransId="{093A6066-4D21-4582-84CB-8812EF346770}"/>
    <dgm:cxn modelId="{29DF2C57-0187-41B4-B4AF-32D29E24DE63}" srcId="{5CC04AD4-5437-45B3-8318-AFE4C876DE0D}" destId="{BD94F63B-545F-463F-9EFD-FD5920C4BE23}" srcOrd="1" destOrd="0" parTransId="{CFC82460-DFCC-4C4D-B37F-2543E2C3EAE9}" sibTransId="{3484AE9E-394E-4732-9537-DFA9C4094450}"/>
    <dgm:cxn modelId="{93E8105A-FDB0-4610-9299-BC536EF1A499}" srcId="{5CC04AD4-5437-45B3-8318-AFE4C876DE0D}" destId="{4187AAB0-222D-482E-AAC2-3DB6971797C9}" srcOrd="0" destOrd="0" parTransId="{0B7F71DC-3D09-43C8-836B-E911A2ED6F79}" sibTransId="{9DB64435-800A-446B-A742-BBC116E2D0D5}"/>
    <dgm:cxn modelId="{FD555191-0609-4D7B-97B0-26CF970647AF}" type="presOf" srcId="{BD94F63B-545F-463F-9EFD-FD5920C4BE23}" destId="{DE99C82C-E9B7-4351-A23B-BF1BBB4E33D9}" srcOrd="0" destOrd="0" presId="urn:microsoft.com/office/officeart/2005/8/layout/vProcess5"/>
    <dgm:cxn modelId="{BD4E2692-A2C4-4869-A500-498B783C8A46}" type="presOf" srcId="{5CC04AD4-5437-45B3-8318-AFE4C876DE0D}" destId="{B8270E1D-5FC2-44A1-BE04-674F4FB10780}" srcOrd="0" destOrd="0" presId="urn:microsoft.com/office/officeart/2005/8/layout/vProcess5"/>
    <dgm:cxn modelId="{4841C092-974C-4931-A560-300568CCCB38}" type="presOf" srcId="{BD94F63B-545F-463F-9EFD-FD5920C4BE23}" destId="{8D32D42C-06F9-47AF-AE2F-22FD801EF644}" srcOrd="1" destOrd="0" presId="urn:microsoft.com/office/officeart/2005/8/layout/vProcess5"/>
    <dgm:cxn modelId="{11ECB898-7104-4026-BF70-5DF6E3BD2BCA}" type="presOf" srcId="{4187AAB0-222D-482E-AAC2-3DB6971797C9}" destId="{75464020-AAEE-4355-8E07-F8E69A3A8809}" srcOrd="1" destOrd="0" presId="urn:microsoft.com/office/officeart/2005/8/layout/vProcess5"/>
    <dgm:cxn modelId="{67320F99-21A9-4D60-AB0D-A09F1B5D9A05}" type="presOf" srcId="{3484AE9E-394E-4732-9537-DFA9C4094450}" destId="{B72B92DB-3471-48F4-B7F6-FA5729E02886}" srcOrd="0" destOrd="0" presId="urn:microsoft.com/office/officeart/2005/8/layout/vProcess5"/>
    <dgm:cxn modelId="{64D57CCC-C104-4CCA-B583-B70E1FA79B3F}" type="presOf" srcId="{9DB64435-800A-446B-A742-BBC116E2D0D5}" destId="{38E3935B-6169-4B16-9DCE-15F177DB1406}" srcOrd="0" destOrd="0" presId="urn:microsoft.com/office/officeart/2005/8/layout/vProcess5"/>
    <dgm:cxn modelId="{71ABBDE8-3332-4BC6-813C-9FBCDB5EF32D}" type="presOf" srcId="{4187AAB0-222D-482E-AAC2-3DB6971797C9}" destId="{C84C2A83-85EB-49CB-841C-D10E72AE3517}" srcOrd="0" destOrd="0" presId="urn:microsoft.com/office/officeart/2005/8/layout/vProcess5"/>
    <dgm:cxn modelId="{514D57E7-6481-4A51-B87C-1436A07885C5}" type="presParOf" srcId="{B8270E1D-5FC2-44A1-BE04-674F4FB10780}" destId="{7C4EBDAA-5005-4F9A-AB3A-AD442853F565}" srcOrd="0" destOrd="0" presId="urn:microsoft.com/office/officeart/2005/8/layout/vProcess5"/>
    <dgm:cxn modelId="{B388457A-FB4B-4406-8D30-B11D8522311C}" type="presParOf" srcId="{B8270E1D-5FC2-44A1-BE04-674F4FB10780}" destId="{C84C2A83-85EB-49CB-841C-D10E72AE3517}" srcOrd="1" destOrd="0" presId="urn:microsoft.com/office/officeart/2005/8/layout/vProcess5"/>
    <dgm:cxn modelId="{A7B3AF85-55FB-4D2E-913E-3B9E9F0305B6}" type="presParOf" srcId="{B8270E1D-5FC2-44A1-BE04-674F4FB10780}" destId="{DE99C82C-E9B7-4351-A23B-BF1BBB4E33D9}" srcOrd="2" destOrd="0" presId="urn:microsoft.com/office/officeart/2005/8/layout/vProcess5"/>
    <dgm:cxn modelId="{92BC8E4B-7594-4075-A6AD-55A724848727}" type="presParOf" srcId="{B8270E1D-5FC2-44A1-BE04-674F4FB10780}" destId="{514DA7E2-1C91-43B5-8540-CDE49F5611DA}" srcOrd="3" destOrd="0" presId="urn:microsoft.com/office/officeart/2005/8/layout/vProcess5"/>
    <dgm:cxn modelId="{60192CE1-D278-41DB-91DA-3188A777C774}" type="presParOf" srcId="{B8270E1D-5FC2-44A1-BE04-674F4FB10780}" destId="{38E3935B-6169-4B16-9DCE-15F177DB1406}" srcOrd="4" destOrd="0" presId="urn:microsoft.com/office/officeart/2005/8/layout/vProcess5"/>
    <dgm:cxn modelId="{E089E97E-4E88-4E24-B052-8289350B574D}" type="presParOf" srcId="{B8270E1D-5FC2-44A1-BE04-674F4FB10780}" destId="{B72B92DB-3471-48F4-B7F6-FA5729E02886}" srcOrd="5" destOrd="0" presId="urn:microsoft.com/office/officeart/2005/8/layout/vProcess5"/>
    <dgm:cxn modelId="{1166DB21-2307-4FCC-B6CF-858DEAA5FCCF}" type="presParOf" srcId="{B8270E1D-5FC2-44A1-BE04-674F4FB10780}" destId="{75464020-AAEE-4355-8E07-F8E69A3A8809}" srcOrd="6" destOrd="0" presId="urn:microsoft.com/office/officeart/2005/8/layout/vProcess5"/>
    <dgm:cxn modelId="{E1D60A0F-1BE0-4162-A64E-DC5D68DA585F}" type="presParOf" srcId="{B8270E1D-5FC2-44A1-BE04-674F4FB10780}" destId="{8D32D42C-06F9-47AF-AE2F-22FD801EF644}" srcOrd="7" destOrd="0" presId="urn:microsoft.com/office/officeart/2005/8/layout/vProcess5"/>
    <dgm:cxn modelId="{91C1A5E9-3C3B-4FA1-979D-CAC893974154}" type="presParOf" srcId="{B8270E1D-5FC2-44A1-BE04-674F4FB10780}" destId="{75A2D2AA-2FA0-49D4-8862-464BFB462FF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4C2A83-85EB-49CB-841C-D10E72AE3517}">
      <dsp:nvSpPr>
        <dsp:cNvPr id="0" name=""/>
        <dsp:cNvSpPr/>
      </dsp:nvSpPr>
      <dsp:spPr>
        <a:xfrm>
          <a:off x="0" y="0"/>
          <a:ext cx="5822633" cy="12569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just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2800" b="1" kern="1200" baseline="0" dirty="0">
              <a:latin typeface="Arial" panose="020B0604020202020204" pitchFamily="34" charset="0"/>
              <a:cs typeface="Arial" panose="020B0604020202020204" pitchFamily="34" charset="0"/>
            </a:rPr>
            <a:t>PRO PIAUÍ:</a:t>
          </a:r>
        </a:p>
        <a:p>
          <a:pPr marL="0" lvl="0" indent="0" algn="just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2800" b="1" kern="1200" baseline="0" dirty="0">
              <a:latin typeface="Arial" panose="020B0604020202020204" pitchFamily="34" charset="0"/>
              <a:cs typeface="Arial" panose="020B0604020202020204" pitchFamily="34" charset="0"/>
            </a:rPr>
            <a:t>Protocolos Sanitários </a:t>
          </a:r>
        </a:p>
      </dsp:txBody>
      <dsp:txXfrm>
        <a:off x="36814" y="36814"/>
        <a:ext cx="4466323" cy="1183286"/>
      </dsp:txXfrm>
    </dsp:sp>
    <dsp:sp modelId="{DE99C82C-E9B7-4351-A23B-BF1BBB4E33D9}">
      <dsp:nvSpPr>
        <dsp:cNvPr id="0" name=""/>
        <dsp:cNvSpPr/>
      </dsp:nvSpPr>
      <dsp:spPr>
        <a:xfrm>
          <a:off x="513761" y="1525085"/>
          <a:ext cx="5822633" cy="12569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GERAL 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0" i="1" kern="1200" dirty="0"/>
            <a:t>Todos os Segmentos </a:t>
          </a:r>
        </a:p>
      </dsp:txBody>
      <dsp:txXfrm>
        <a:off x="550575" y="1561899"/>
        <a:ext cx="4418249" cy="1183286"/>
      </dsp:txXfrm>
    </dsp:sp>
    <dsp:sp modelId="{514DA7E2-1C91-43B5-8540-CDE49F5611DA}">
      <dsp:nvSpPr>
        <dsp:cNvPr id="0" name=""/>
        <dsp:cNvSpPr/>
      </dsp:nvSpPr>
      <dsp:spPr>
        <a:xfrm>
          <a:off x="1027523" y="2932801"/>
          <a:ext cx="5822633" cy="12569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ESPECÍFICOS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0" i="0" kern="1200" dirty="0"/>
            <a:t>Cada cadeia/setor/segmento </a:t>
          </a:r>
        </a:p>
      </dsp:txBody>
      <dsp:txXfrm>
        <a:off x="1064337" y="2969615"/>
        <a:ext cx="4418249" cy="1183286"/>
      </dsp:txXfrm>
    </dsp:sp>
    <dsp:sp modelId="{38E3935B-6169-4B16-9DCE-15F177DB1406}">
      <dsp:nvSpPr>
        <dsp:cNvPr id="0" name=""/>
        <dsp:cNvSpPr/>
      </dsp:nvSpPr>
      <dsp:spPr>
        <a:xfrm>
          <a:off x="5005638" y="953160"/>
          <a:ext cx="816994" cy="81699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600" kern="1200" dirty="0"/>
        </a:p>
      </dsp:txBody>
      <dsp:txXfrm>
        <a:off x="5189462" y="953160"/>
        <a:ext cx="449346" cy="614788"/>
      </dsp:txXfrm>
    </dsp:sp>
    <dsp:sp modelId="{B72B92DB-3471-48F4-B7F6-FA5729E02886}">
      <dsp:nvSpPr>
        <dsp:cNvPr id="0" name=""/>
        <dsp:cNvSpPr/>
      </dsp:nvSpPr>
      <dsp:spPr>
        <a:xfrm>
          <a:off x="5519400" y="2411181"/>
          <a:ext cx="816994" cy="81699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600" kern="1200" dirty="0"/>
        </a:p>
      </dsp:txBody>
      <dsp:txXfrm>
        <a:off x="5703224" y="2411181"/>
        <a:ext cx="449346" cy="6147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5DD4B6-CE28-4FEC-BF21-724E5DF5CC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7B966AB-279B-4276-94BF-5780E492FE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50FAA83-A1A2-42C0-9610-29D510B80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85FF-BF41-408B-B4CE-9E6305F73229}" type="datetimeFigureOut">
              <a:rPr lang="pt-BR" smtClean="0"/>
              <a:t>17/02/2021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0B1A7B5-C81C-494D-9A85-161C61495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58FCD16-0F4B-4A23-BEFB-B92C62C07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A8A1A-382A-465C-B188-3586D9CCB8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8774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F9D84F-2598-4DE4-A6F6-277D4FFEB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3DFD43D-5C5E-4195-A823-B94EC5DFD2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1407020-D478-41CA-B6EC-8F8B18948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85FF-BF41-408B-B4CE-9E6305F73229}" type="datetimeFigureOut">
              <a:rPr lang="pt-BR" smtClean="0"/>
              <a:t>17/02/2021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07BA823-EDA2-4800-991A-D07DAF031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89A577E-70F6-4A90-B12A-3696C2BB9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A8A1A-382A-465C-B188-3586D9CCB8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8606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9FF36DE-B73C-4C67-9A17-A5C34181DD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08DB764-C436-4C19-9776-AEF4611095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FF37958-06B2-4F72-A995-B6E4A7D71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85FF-BF41-408B-B4CE-9E6305F73229}" type="datetimeFigureOut">
              <a:rPr lang="pt-BR" smtClean="0"/>
              <a:t>17/02/2021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B31481A-A469-4D83-BE24-D7F484FA6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615EE91-208F-47AB-8AC5-C0A4ED2AB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A8A1A-382A-465C-B188-3586D9CCB8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2998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D0F81910-5617-4511-A14E-0994D9E93015}"/>
              </a:ext>
            </a:extLst>
          </p:cNvPr>
          <p:cNvSpPr/>
          <p:nvPr userDrawn="1"/>
        </p:nvSpPr>
        <p:spPr>
          <a:xfrm>
            <a:off x="0" y="689"/>
            <a:ext cx="12192000" cy="6856622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50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F88D0F37-5F84-40C8-8032-0C6BBD07D9B2}"/>
              </a:ext>
            </a:extLst>
          </p:cNvPr>
          <p:cNvSpPr/>
          <p:nvPr userDrawn="1"/>
        </p:nvSpPr>
        <p:spPr>
          <a:xfrm>
            <a:off x="-24546" y="1378"/>
            <a:ext cx="1177310" cy="685662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50" dirty="0"/>
          </a:p>
        </p:txBody>
      </p:sp>
      <p:pic>
        <p:nvPicPr>
          <p:cNvPr id="10" name="Gráfico 10">
            <a:extLst>
              <a:ext uri="{FF2B5EF4-FFF2-40B4-BE49-F238E27FC236}">
                <a16:creationId xmlns:a16="http://schemas.microsoft.com/office/drawing/2014/main" id="{805E6676-AFFF-4AB8-8BB3-455D424A27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8639" t="3381" r="34879" b="4014"/>
          <a:stretch/>
        </p:blipFill>
        <p:spPr>
          <a:xfrm>
            <a:off x="-30104" y="1378"/>
            <a:ext cx="479660" cy="6852190"/>
          </a:xfrm>
          <a:prstGeom prst="rect">
            <a:avLst/>
          </a:prstGeom>
        </p:spPr>
      </p:pic>
      <p:grpSp>
        <p:nvGrpSpPr>
          <p:cNvPr id="11" name="Agrupar 10"/>
          <p:cNvGrpSpPr/>
          <p:nvPr userDrawn="1"/>
        </p:nvGrpSpPr>
        <p:grpSpPr>
          <a:xfrm>
            <a:off x="9934676" y="6043519"/>
            <a:ext cx="2085937" cy="680355"/>
            <a:chOff x="2616199" y="84921"/>
            <a:chExt cx="3839755" cy="1331979"/>
          </a:xfrm>
        </p:grpSpPr>
        <p:pic>
          <p:nvPicPr>
            <p:cNvPr id="12" name="Imagem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13"/>
            <a:stretch/>
          </p:blipFill>
          <p:spPr>
            <a:xfrm>
              <a:off x="3644900" y="84921"/>
              <a:ext cx="2811054" cy="1331979"/>
            </a:xfrm>
            <a:prstGeom prst="rect">
              <a:avLst/>
            </a:prstGeom>
          </p:spPr>
        </p:pic>
        <p:pic>
          <p:nvPicPr>
            <p:cNvPr id="13" name="Imagem 1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457" r="83054"/>
            <a:stretch/>
          </p:blipFill>
          <p:spPr>
            <a:xfrm>
              <a:off x="2616199" y="84921"/>
              <a:ext cx="1028700" cy="1331979"/>
            </a:xfrm>
            <a:prstGeom prst="rect">
              <a:avLst/>
            </a:prstGeom>
          </p:spPr>
        </p:pic>
      </p:grpSp>
      <p:sp>
        <p:nvSpPr>
          <p:cNvPr id="14" name="Retângulo 13">
            <a:extLst>
              <a:ext uri="{FF2B5EF4-FFF2-40B4-BE49-F238E27FC236}">
                <a16:creationId xmlns:a16="http://schemas.microsoft.com/office/drawing/2014/main" id="{0F6BC641-5D14-449E-99FE-05EE2828A9FF}"/>
              </a:ext>
            </a:extLst>
          </p:cNvPr>
          <p:cNvSpPr/>
          <p:nvPr userDrawn="1"/>
        </p:nvSpPr>
        <p:spPr>
          <a:xfrm>
            <a:off x="727641" y="728930"/>
            <a:ext cx="7358009" cy="5320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50" dirty="0"/>
          </a:p>
        </p:txBody>
      </p:sp>
    </p:spTree>
    <p:extLst>
      <p:ext uri="{BB962C8B-B14F-4D97-AF65-F5344CB8AC3E}">
        <p14:creationId xmlns:p14="http://schemas.microsoft.com/office/powerpoint/2010/main" val="3038562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73A4FA-F47B-4BEC-9C5A-07C42B98E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E0B8A5E-8834-4D09-88C4-85E45DABFE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B2A4B62-789A-48EC-9CD1-984C1E284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85FF-BF41-408B-B4CE-9E6305F73229}" type="datetimeFigureOut">
              <a:rPr lang="pt-BR" smtClean="0"/>
              <a:t>17/02/2021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3A1273A-51D8-4065-B120-11C56277B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1FB3ACD-F569-4A32-81C9-A34A4DAF1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A8A1A-382A-465C-B188-3586D9CCB8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753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52BF54-90EB-44B5-9A5C-68101BFFB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F5C5998-A767-482A-885F-38DFDE0C37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F6C089F-03FF-4E15-A224-8A32764C2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85FF-BF41-408B-B4CE-9E6305F73229}" type="datetimeFigureOut">
              <a:rPr lang="pt-BR" smtClean="0"/>
              <a:t>17/02/2021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8015DB1-77A5-44F5-9F7C-C1F54A9BD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E37FD68-9CD3-436E-9EF9-882A35CC2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A8A1A-382A-465C-B188-3586D9CCB8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7238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05EB3C-91F3-44E6-9497-3CB77AC41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E3A67D4-311B-46D9-B1B4-C766549208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447D2F1-0DE6-49CC-B722-4E9E49DAE3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C19DD22-A658-4BF8-AE1F-7B2EB3E26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85FF-BF41-408B-B4CE-9E6305F73229}" type="datetimeFigureOut">
              <a:rPr lang="pt-BR" smtClean="0"/>
              <a:t>17/02/2021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89AF34A-290A-4B77-A86F-4D2824854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143F6C1-8E07-48F8-BFC7-972C69489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A8A1A-382A-465C-B188-3586D9CCB8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2120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71A0DF-4C68-42AC-B1FF-F0CCC9710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6FC567D-F62F-4F87-9FB4-F25F46E36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18AD90B-8320-42AD-8A76-C0B905ACAC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96D0FC7-A55D-43E5-9D6F-9A4173243D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19808F3-BC98-4DEA-9DF6-1C21DA9DCC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BB205B4-3C14-4A53-96DF-982AB79CE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85FF-BF41-408B-B4CE-9E6305F73229}" type="datetimeFigureOut">
              <a:rPr lang="pt-BR" smtClean="0"/>
              <a:t>17/02/2021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9907801-628A-433A-AB82-561B0B02E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8A97960-4723-4CA6-BA28-0CDB1C3EF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A8A1A-382A-465C-B188-3586D9CCB8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109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377E80-1ECC-40D0-A112-02E950A19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E8E5B30-A28C-4425-82E7-C6CD9469F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85FF-BF41-408B-B4CE-9E6305F73229}" type="datetimeFigureOut">
              <a:rPr lang="pt-BR" smtClean="0"/>
              <a:t>17/02/2021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E806F64-9971-4EBF-A40E-F18701937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A664793-DA6B-4CBA-A985-6BFE5EDCE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A8A1A-382A-465C-B188-3586D9CCB8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2428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19F089A-4489-4E20-ABA8-625B11CA4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85FF-BF41-408B-B4CE-9E6305F73229}" type="datetimeFigureOut">
              <a:rPr lang="pt-BR" smtClean="0"/>
              <a:t>17/02/2021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C1AA191-8084-41A4-BE29-04CD2E672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02D1A07-1A3A-4BE0-BCDD-47A006B62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A8A1A-382A-465C-B188-3586D9CCB8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2192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734772-3993-41DB-B903-6D455ADDB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B37336C-F952-4737-AE3D-1640C52FE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38D3825-7571-46EB-9317-10A5C31390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58EB592-A8FC-4624-8FCF-39E3F892A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85FF-BF41-408B-B4CE-9E6305F73229}" type="datetimeFigureOut">
              <a:rPr lang="pt-BR" smtClean="0"/>
              <a:t>17/02/2021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5B1ADC7-EAB2-479B-B799-D06F565C5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BF23C51-428C-4AAB-BD57-4085110F3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A8A1A-382A-465C-B188-3586D9CCB8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955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DE487A-B54D-452A-B354-BAE10F784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5194B22-0AFA-4AAA-A6DD-C8BE478FE4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591B25A-F392-414A-9C17-363341862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BDE4DD4-BE87-4CDF-B882-72337A092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85FF-BF41-408B-B4CE-9E6305F73229}" type="datetimeFigureOut">
              <a:rPr lang="pt-BR" smtClean="0"/>
              <a:t>17/02/2021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8A79D56-9276-475B-9D2D-0B1030CB4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6B8A3AF-26C7-4393-B1EA-EE4BBEFBE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A8A1A-382A-465C-B188-3586D9CCB8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5567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65361E9B-1086-4DB5-80B7-3D082B859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22CFEC4-A556-42D2-A53D-E028A3A818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FDEBE8D-4CC3-431F-9968-B6E770FF20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A85FF-BF41-408B-B4CE-9E6305F73229}" type="datetimeFigureOut">
              <a:rPr lang="pt-BR" smtClean="0"/>
              <a:t>17/02/2021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1CB7D83-1237-4149-AA91-4FE8D93D6E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9893F7D-C20E-4DF3-A5FB-C4EDD151A5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A8A1A-382A-465C-B188-3586D9CCB8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6395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5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.svg"/><Relationship Id="rId7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sv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8.pn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85886193-9F88-4DA4-A55D-6176BD7193EA}"/>
              </a:ext>
            </a:extLst>
          </p:cNvPr>
          <p:cNvSpPr/>
          <p:nvPr/>
        </p:nvSpPr>
        <p:spPr>
          <a:xfrm>
            <a:off x="0" y="689"/>
            <a:ext cx="12192000" cy="6856622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3495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 sz="1250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73759781-DC8C-45E0-B7A1-9771F7C88A9C}"/>
              </a:ext>
            </a:extLst>
          </p:cNvPr>
          <p:cNvCxnSpPr/>
          <p:nvPr/>
        </p:nvCxnSpPr>
        <p:spPr>
          <a:xfrm>
            <a:off x="199154" y="689"/>
            <a:ext cx="4556956" cy="684905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04E0C536-019E-418B-B03A-5A5D92E0BDB7}"/>
              </a:ext>
            </a:extLst>
          </p:cNvPr>
          <p:cNvCxnSpPr>
            <a:cxnSpLocks/>
          </p:cNvCxnSpPr>
          <p:nvPr/>
        </p:nvCxnSpPr>
        <p:spPr>
          <a:xfrm flipH="1">
            <a:off x="207323" y="689"/>
            <a:ext cx="4556956" cy="684905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áfico 22">
            <a:extLst>
              <a:ext uri="{FF2B5EF4-FFF2-40B4-BE49-F238E27FC236}">
                <a16:creationId xmlns:a16="http://schemas.microsoft.com/office/drawing/2014/main" id="{FEEC406F-A693-4619-95A7-779520E127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239" t="3381" r="13066" b="57224"/>
          <a:stretch/>
        </p:blipFill>
        <p:spPr>
          <a:xfrm>
            <a:off x="6508279" y="689"/>
            <a:ext cx="5674902" cy="2915022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804F3209-DEC3-4596-B39F-BE14F7373D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25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689"/>
            <a:ext cx="12192000" cy="6856622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50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88D0F37-5F84-40C8-8032-0C6BBD07D9B2}"/>
              </a:ext>
            </a:extLst>
          </p:cNvPr>
          <p:cNvSpPr/>
          <p:nvPr/>
        </p:nvSpPr>
        <p:spPr>
          <a:xfrm>
            <a:off x="8242859" y="689"/>
            <a:ext cx="3949141" cy="68566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50" dirty="0"/>
          </a:p>
        </p:txBody>
      </p:sp>
      <p:pic>
        <p:nvPicPr>
          <p:cNvPr id="6" name="Gráfico 10">
            <a:extLst>
              <a:ext uri="{FF2B5EF4-FFF2-40B4-BE49-F238E27FC236}">
                <a16:creationId xmlns:a16="http://schemas.microsoft.com/office/drawing/2014/main" id="{805E6676-AFFF-4AB8-8BB3-455D424A27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238" t="3381" r="57208" b="18900"/>
          <a:stretch/>
        </p:blipFill>
        <p:spPr>
          <a:xfrm>
            <a:off x="9783206" y="14544"/>
            <a:ext cx="2408794" cy="5750754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0F6BC641-5D14-449E-99FE-05EE2828A9FF}"/>
              </a:ext>
            </a:extLst>
          </p:cNvPr>
          <p:cNvSpPr/>
          <p:nvPr/>
        </p:nvSpPr>
        <p:spPr>
          <a:xfrm>
            <a:off x="375585" y="1335611"/>
            <a:ext cx="8756123" cy="5350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 dirty="0"/>
          </a:p>
        </p:txBody>
      </p:sp>
      <p:grpSp>
        <p:nvGrpSpPr>
          <p:cNvPr id="37" name="Agrupar 36"/>
          <p:cNvGrpSpPr/>
          <p:nvPr/>
        </p:nvGrpSpPr>
        <p:grpSpPr>
          <a:xfrm>
            <a:off x="9768680" y="5964199"/>
            <a:ext cx="2085937" cy="680355"/>
            <a:chOff x="2616199" y="84921"/>
            <a:chExt cx="3839755" cy="1331979"/>
          </a:xfrm>
        </p:grpSpPr>
        <p:pic>
          <p:nvPicPr>
            <p:cNvPr id="38" name="Imagem 3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13"/>
            <a:stretch/>
          </p:blipFill>
          <p:spPr>
            <a:xfrm>
              <a:off x="3644900" y="84921"/>
              <a:ext cx="2811054" cy="1331979"/>
            </a:xfrm>
            <a:prstGeom prst="rect">
              <a:avLst/>
            </a:prstGeom>
          </p:spPr>
        </p:pic>
        <p:pic>
          <p:nvPicPr>
            <p:cNvPr id="39" name="Imagem 3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457" r="83054"/>
            <a:stretch/>
          </p:blipFill>
          <p:spPr>
            <a:xfrm>
              <a:off x="2616199" y="84921"/>
              <a:ext cx="1028700" cy="1331979"/>
            </a:xfrm>
            <a:prstGeom prst="rect">
              <a:avLst/>
            </a:prstGeom>
          </p:spPr>
        </p:pic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id="{0F86ABAB-914F-496E-A2C6-ACE7C19185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04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689"/>
            <a:ext cx="12192000" cy="6856622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50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88D0F37-5F84-40C8-8032-0C6BBD07D9B2}"/>
              </a:ext>
            </a:extLst>
          </p:cNvPr>
          <p:cNvSpPr/>
          <p:nvPr/>
        </p:nvSpPr>
        <p:spPr>
          <a:xfrm>
            <a:off x="8242859" y="689"/>
            <a:ext cx="3949141" cy="68566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50" dirty="0"/>
          </a:p>
        </p:txBody>
      </p:sp>
      <p:pic>
        <p:nvPicPr>
          <p:cNvPr id="6" name="Gráfico 10">
            <a:extLst>
              <a:ext uri="{FF2B5EF4-FFF2-40B4-BE49-F238E27FC236}">
                <a16:creationId xmlns:a16="http://schemas.microsoft.com/office/drawing/2014/main" id="{805E6676-AFFF-4AB8-8BB3-455D424A27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238" t="3381" r="57208" b="18900"/>
          <a:stretch/>
        </p:blipFill>
        <p:spPr>
          <a:xfrm>
            <a:off x="9783206" y="14544"/>
            <a:ext cx="2408794" cy="5750754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0F6BC641-5D14-449E-99FE-05EE2828A9FF}"/>
              </a:ext>
            </a:extLst>
          </p:cNvPr>
          <p:cNvSpPr/>
          <p:nvPr/>
        </p:nvSpPr>
        <p:spPr>
          <a:xfrm>
            <a:off x="375585" y="1335611"/>
            <a:ext cx="8756123" cy="5350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 dirty="0"/>
          </a:p>
        </p:txBody>
      </p:sp>
      <p:grpSp>
        <p:nvGrpSpPr>
          <p:cNvPr id="37" name="Agrupar 36"/>
          <p:cNvGrpSpPr/>
          <p:nvPr/>
        </p:nvGrpSpPr>
        <p:grpSpPr>
          <a:xfrm>
            <a:off x="9768680" y="5964199"/>
            <a:ext cx="2085937" cy="680355"/>
            <a:chOff x="2616199" y="84921"/>
            <a:chExt cx="3839755" cy="1331979"/>
          </a:xfrm>
        </p:grpSpPr>
        <p:pic>
          <p:nvPicPr>
            <p:cNvPr id="38" name="Imagem 3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13"/>
            <a:stretch/>
          </p:blipFill>
          <p:spPr>
            <a:xfrm>
              <a:off x="3644900" y="84921"/>
              <a:ext cx="2811054" cy="1331979"/>
            </a:xfrm>
            <a:prstGeom prst="rect">
              <a:avLst/>
            </a:prstGeom>
          </p:spPr>
        </p:pic>
        <p:pic>
          <p:nvPicPr>
            <p:cNvPr id="39" name="Imagem 3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457" r="83054"/>
            <a:stretch/>
          </p:blipFill>
          <p:spPr>
            <a:xfrm>
              <a:off x="2616199" y="84921"/>
              <a:ext cx="1028700" cy="1331979"/>
            </a:xfrm>
            <a:prstGeom prst="rect">
              <a:avLst/>
            </a:prstGeom>
          </p:spPr>
        </p:pic>
      </p:grpSp>
      <p:pic>
        <p:nvPicPr>
          <p:cNvPr id="8" name="Imagem 7">
            <a:extLst>
              <a:ext uri="{FF2B5EF4-FFF2-40B4-BE49-F238E27FC236}">
                <a16:creationId xmlns:a16="http://schemas.microsoft.com/office/drawing/2014/main" id="{50D522F4-8194-46B9-8FCC-F696C9DE76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9" name="Seta: para Baixo 8">
            <a:extLst>
              <a:ext uri="{FF2B5EF4-FFF2-40B4-BE49-F238E27FC236}">
                <a16:creationId xmlns:a16="http://schemas.microsoft.com/office/drawing/2014/main" id="{F70DBC38-3F69-4CCC-9432-414C8B751055}"/>
              </a:ext>
            </a:extLst>
          </p:cNvPr>
          <p:cNvSpPr/>
          <p:nvPr/>
        </p:nvSpPr>
        <p:spPr>
          <a:xfrm flipH="1">
            <a:off x="10217429" y="3173344"/>
            <a:ext cx="651498" cy="11661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717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689"/>
            <a:ext cx="12192000" cy="6856622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50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88D0F37-5F84-40C8-8032-0C6BBD07D9B2}"/>
              </a:ext>
            </a:extLst>
          </p:cNvPr>
          <p:cNvSpPr/>
          <p:nvPr/>
        </p:nvSpPr>
        <p:spPr>
          <a:xfrm>
            <a:off x="8242859" y="689"/>
            <a:ext cx="3949141" cy="68566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50" dirty="0"/>
          </a:p>
        </p:txBody>
      </p:sp>
      <p:pic>
        <p:nvPicPr>
          <p:cNvPr id="6" name="Gráfico 10">
            <a:extLst>
              <a:ext uri="{FF2B5EF4-FFF2-40B4-BE49-F238E27FC236}">
                <a16:creationId xmlns:a16="http://schemas.microsoft.com/office/drawing/2014/main" id="{805E6676-AFFF-4AB8-8BB3-455D424A27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238" t="3381" r="57208" b="18900"/>
          <a:stretch/>
        </p:blipFill>
        <p:spPr>
          <a:xfrm>
            <a:off x="9783206" y="14544"/>
            <a:ext cx="2408794" cy="5750754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0F6BC641-5D14-449E-99FE-05EE2828A9FF}"/>
              </a:ext>
            </a:extLst>
          </p:cNvPr>
          <p:cNvSpPr/>
          <p:nvPr/>
        </p:nvSpPr>
        <p:spPr>
          <a:xfrm>
            <a:off x="375585" y="1335611"/>
            <a:ext cx="8756123" cy="5350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 dirty="0"/>
          </a:p>
        </p:txBody>
      </p:sp>
      <p:grpSp>
        <p:nvGrpSpPr>
          <p:cNvPr id="37" name="Agrupar 36"/>
          <p:cNvGrpSpPr/>
          <p:nvPr/>
        </p:nvGrpSpPr>
        <p:grpSpPr>
          <a:xfrm>
            <a:off x="9768680" y="5964199"/>
            <a:ext cx="2085937" cy="680355"/>
            <a:chOff x="2616199" y="84921"/>
            <a:chExt cx="3839755" cy="1331979"/>
          </a:xfrm>
        </p:grpSpPr>
        <p:pic>
          <p:nvPicPr>
            <p:cNvPr id="38" name="Imagem 3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13"/>
            <a:stretch/>
          </p:blipFill>
          <p:spPr>
            <a:xfrm>
              <a:off x="3644900" y="84921"/>
              <a:ext cx="2811054" cy="1331979"/>
            </a:xfrm>
            <a:prstGeom prst="rect">
              <a:avLst/>
            </a:prstGeom>
          </p:spPr>
        </p:pic>
        <p:pic>
          <p:nvPicPr>
            <p:cNvPr id="39" name="Imagem 3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457" r="83054"/>
            <a:stretch/>
          </p:blipFill>
          <p:spPr>
            <a:xfrm>
              <a:off x="2616199" y="84921"/>
              <a:ext cx="1028700" cy="1331979"/>
            </a:xfrm>
            <a:prstGeom prst="rect">
              <a:avLst/>
            </a:prstGeom>
          </p:spPr>
        </p:pic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id="{AFFC2EF3-93D6-4705-A380-228ECFAA48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" y="154074"/>
            <a:ext cx="11072191" cy="622506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6CA47D31-B792-4080-84C3-53A75BE95A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44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689"/>
            <a:ext cx="12192000" cy="6856622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50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88D0F37-5F84-40C8-8032-0C6BBD07D9B2}"/>
              </a:ext>
            </a:extLst>
          </p:cNvPr>
          <p:cNvSpPr/>
          <p:nvPr/>
        </p:nvSpPr>
        <p:spPr>
          <a:xfrm>
            <a:off x="8242859" y="689"/>
            <a:ext cx="3949141" cy="68566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50" dirty="0"/>
          </a:p>
        </p:txBody>
      </p:sp>
      <p:pic>
        <p:nvPicPr>
          <p:cNvPr id="6" name="Gráfico 10">
            <a:extLst>
              <a:ext uri="{FF2B5EF4-FFF2-40B4-BE49-F238E27FC236}">
                <a16:creationId xmlns:a16="http://schemas.microsoft.com/office/drawing/2014/main" id="{805E6676-AFFF-4AB8-8BB3-455D424A27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238" t="3381" r="57208" b="18900"/>
          <a:stretch/>
        </p:blipFill>
        <p:spPr>
          <a:xfrm>
            <a:off x="9783206" y="14544"/>
            <a:ext cx="2408794" cy="5750754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0F6BC641-5D14-449E-99FE-05EE2828A9FF}"/>
              </a:ext>
            </a:extLst>
          </p:cNvPr>
          <p:cNvSpPr/>
          <p:nvPr/>
        </p:nvSpPr>
        <p:spPr>
          <a:xfrm>
            <a:off x="375585" y="1335611"/>
            <a:ext cx="8756123" cy="5350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 dirty="0"/>
          </a:p>
        </p:txBody>
      </p:sp>
      <p:grpSp>
        <p:nvGrpSpPr>
          <p:cNvPr id="37" name="Agrupar 36"/>
          <p:cNvGrpSpPr/>
          <p:nvPr/>
        </p:nvGrpSpPr>
        <p:grpSpPr>
          <a:xfrm>
            <a:off x="9768680" y="5964199"/>
            <a:ext cx="2085937" cy="680355"/>
            <a:chOff x="2616199" y="84921"/>
            <a:chExt cx="3839755" cy="1331979"/>
          </a:xfrm>
        </p:grpSpPr>
        <p:pic>
          <p:nvPicPr>
            <p:cNvPr id="38" name="Imagem 3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13"/>
            <a:stretch/>
          </p:blipFill>
          <p:spPr>
            <a:xfrm>
              <a:off x="3644900" y="84921"/>
              <a:ext cx="2811054" cy="1331979"/>
            </a:xfrm>
            <a:prstGeom prst="rect">
              <a:avLst/>
            </a:prstGeom>
          </p:spPr>
        </p:pic>
        <p:pic>
          <p:nvPicPr>
            <p:cNvPr id="39" name="Imagem 3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457" r="83054"/>
            <a:stretch/>
          </p:blipFill>
          <p:spPr>
            <a:xfrm>
              <a:off x="2616199" y="84921"/>
              <a:ext cx="1028700" cy="1331979"/>
            </a:xfrm>
            <a:prstGeom prst="rect">
              <a:avLst/>
            </a:prstGeom>
          </p:spPr>
        </p:pic>
      </p:grpSp>
      <p:pic>
        <p:nvPicPr>
          <p:cNvPr id="9" name="Imagem 8">
            <a:extLst>
              <a:ext uri="{FF2B5EF4-FFF2-40B4-BE49-F238E27FC236}">
                <a16:creationId xmlns:a16="http://schemas.microsoft.com/office/drawing/2014/main" id="{17EB8790-1A93-4EBA-81BC-6D757FF41F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85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689"/>
            <a:ext cx="12192000" cy="6856622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50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88D0F37-5F84-40C8-8032-0C6BBD07D9B2}"/>
              </a:ext>
            </a:extLst>
          </p:cNvPr>
          <p:cNvSpPr/>
          <p:nvPr/>
        </p:nvSpPr>
        <p:spPr>
          <a:xfrm>
            <a:off x="8242859" y="689"/>
            <a:ext cx="3949141" cy="68566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50" dirty="0"/>
          </a:p>
        </p:txBody>
      </p:sp>
      <p:pic>
        <p:nvPicPr>
          <p:cNvPr id="6" name="Gráfico 10">
            <a:extLst>
              <a:ext uri="{FF2B5EF4-FFF2-40B4-BE49-F238E27FC236}">
                <a16:creationId xmlns:a16="http://schemas.microsoft.com/office/drawing/2014/main" id="{805E6676-AFFF-4AB8-8BB3-455D424A27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238" t="3381" r="57208" b="18900"/>
          <a:stretch/>
        </p:blipFill>
        <p:spPr>
          <a:xfrm>
            <a:off x="9783206" y="14544"/>
            <a:ext cx="2408794" cy="5750754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0F6BC641-5D14-449E-99FE-05EE2828A9FF}"/>
              </a:ext>
            </a:extLst>
          </p:cNvPr>
          <p:cNvSpPr/>
          <p:nvPr/>
        </p:nvSpPr>
        <p:spPr>
          <a:xfrm>
            <a:off x="375585" y="1335611"/>
            <a:ext cx="8756123" cy="5350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 dirty="0"/>
          </a:p>
        </p:txBody>
      </p:sp>
      <p:grpSp>
        <p:nvGrpSpPr>
          <p:cNvPr id="37" name="Agrupar 36"/>
          <p:cNvGrpSpPr/>
          <p:nvPr/>
        </p:nvGrpSpPr>
        <p:grpSpPr>
          <a:xfrm>
            <a:off x="9768680" y="5964199"/>
            <a:ext cx="2085937" cy="680355"/>
            <a:chOff x="2616199" y="84921"/>
            <a:chExt cx="3839755" cy="1331979"/>
          </a:xfrm>
        </p:grpSpPr>
        <p:pic>
          <p:nvPicPr>
            <p:cNvPr id="38" name="Imagem 3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13"/>
            <a:stretch/>
          </p:blipFill>
          <p:spPr>
            <a:xfrm>
              <a:off x="3644900" y="84921"/>
              <a:ext cx="2811054" cy="1331979"/>
            </a:xfrm>
            <a:prstGeom prst="rect">
              <a:avLst/>
            </a:prstGeom>
          </p:spPr>
        </p:pic>
        <p:pic>
          <p:nvPicPr>
            <p:cNvPr id="39" name="Imagem 3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457" r="83054"/>
            <a:stretch/>
          </p:blipFill>
          <p:spPr>
            <a:xfrm>
              <a:off x="2616199" y="84921"/>
              <a:ext cx="1028700" cy="1331979"/>
            </a:xfrm>
            <a:prstGeom prst="rect">
              <a:avLst/>
            </a:prstGeom>
          </p:spPr>
        </p:pic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id="{7969EC1E-D558-44CF-8738-8BF54C5813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40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689"/>
            <a:ext cx="12192000" cy="6856622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50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88D0F37-5F84-40C8-8032-0C6BBD07D9B2}"/>
              </a:ext>
            </a:extLst>
          </p:cNvPr>
          <p:cNvSpPr/>
          <p:nvPr/>
        </p:nvSpPr>
        <p:spPr>
          <a:xfrm>
            <a:off x="8242859" y="689"/>
            <a:ext cx="3949141" cy="68566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50" dirty="0"/>
          </a:p>
        </p:txBody>
      </p:sp>
      <p:pic>
        <p:nvPicPr>
          <p:cNvPr id="6" name="Gráfico 10">
            <a:extLst>
              <a:ext uri="{FF2B5EF4-FFF2-40B4-BE49-F238E27FC236}">
                <a16:creationId xmlns:a16="http://schemas.microsoft.com/office/drawing/2014/main" id="{805E6676-AFFF-4AB8-8BB3-455D424A27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238" t="3381" r="57208" b="18900"/>
          <a:stretch/>
        </p:blipFill>
        <p:spPr>
          <a:xfrm>
            <a:off x="9783206" y="14544"/>
            <a:ext cx="2408794" cy="5750754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0F6BC641-5D14-449E-99FE-05EE2828A9FF}"/>
              </a:ext>
            </a:extLst>
          </p:cNvPr>
          <p:cNvSpPr/>
          <p:nvPr/>
        </p:nvSpPr>
        <p:spPr>
          <a:xfrm>
            <a:off x="375585" y="1335611"/>
            <a:ext cx="8756123" cy="5350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 dirty="0"/>
          </a:p>
        </p:txBody>
      </p:sp>
      <p:grpSp>
        <p:nvGrpSpPr>
          <p:cNvPr id="37" name="Agrupar 36"/>
          <p:cNvGrpSpPr/>
          <p:nvPr/>
        </p:nvGrpSpPr>
        <p:grpSpPr>
          <a:xfrm>
            <a:off x="9768680" y="5964199"/>
            <a:ext cx="2085937" cy="680355"/>
            <a:chOff x="2616199" y="84921"/>
            <a:chExt cx="3839755" cy="1331979"/>
          </a:xfrm>
        </p:grpSpPr>
        <p:pic>
          <p:nvPicPr>
            <p:cNvPr id="38" name="Imagem 3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13"/>
            <a:stretch/>
          </p:blipFill>
          <p:spPr>
            <a:xfrm>
              <a:off x="3644900" y="84921"/>
              <a:ext cx="2811054" cy="1331979"/>
            </a:xfrm>
            <a:prstGeom prst="rect">
              <a:avLst/>
            </a:prstGeom>
          </p:spPr>
        </p:pic>
        <p:pic>
          <p:nvPicPr>
            <p:cNvPr id="39" name="Imagem 3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457" r="83054"/>
            <a:stretch/>
          </p:blipFill>
          <p:spPr>
            <a:xfrm>
              <a:off x="2616199" y="84921"/>
              <a:ext cx="1028700" cy="1331979"/>
            </a:xfrm>
            <a:prstGeom prst="rect">
              <a:avLst/>
            </a:prstGeom>
          </p:spPr>
        </p:pic>
      </p:grpSp>
      <p:pic>
        <p:nvPicPr>
          <p:cNvPr id="8" name="Imagem 7">
            <a:extLst>
              <a:ext uri="{FF2B5EF4-FFF2-40B4-BE49-F238E27FC236}">
                <a16:creationId xmlns:a16="http://schemas.microsoft.com/office/drawing/2014/main" id="{672B8B64-6E49-4938-9546-18052B2C5E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79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689"/>
            <a:ext cx="12192000" cy="6856622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50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88D0F37-5F84-40C8-8032-0C6BBD07D9B2}"/>
              </a:ext>
            </a:extLst>
          </p:cNvPr>
          <p:cNvSpPr/>
          <p:nvPr/>
        </p:nvSpPr>
        <p:spPr>
          <a:xfrm>
            <a:off x="8242859" y="689"/>
            <a:ext cx="3949141" cy="68566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50" dirty="0"/>
          </a:p>
        </p:txBody>
      </p:sp>
      <p:pic>
        <p:nvPicPr>
          <p:cNvPr id="6" name="Gráfico 10">
            <a:extLst>
              <a:ext uri="{FF2B5EF4-FFF2-40B4-BE49-F238E27FC236}">
                <a16:creationId xmlns:a16="http://schemas.microsoft.com/office/drawing/2014/main" id="{805E6676-AFFF-4AB8-8BB3-455D424A27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238" t="3381" r="57208" b="18900"/>
          <a:stretch/>
        </p:blipFill>
        <p:spPr>
          <a:xfrm>
            <a:off x="9783206" y="14544"/>
            <a:ext cx="2408794" cy="5750754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0F6BC641-5D14-449E-99FE-05EE2828A9FF}"/>
              </a:ext>
            </a:extLst>
          </p:cNvPr>
          <p:cNvSpPr/>
          <p:nvPr/>
        </p:nvSpPr>
        <p:spPr>
          <a:xfrm>
            <a:off x="375585" y="1335611"/>
            <a:ext cx="8756123" cy="5350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 dirty="0"/>
          </a:p>
        </p:txBody>
      </p:sp>
      <p:grpSp>
        <p:nvGrpSpPr>
          <p:cNvPr id="37" name="Agrupar 36"/>
          <p:cNvGrpSpPr/>
          <p:nvPr/>
        </p:nvGrpSpPr>
        <p:grpSpPr>
          <a:xfrm>
            <a:off x="9768680" y="5964199"/>
            <a:ext cx="2085937" cy="680355"/>
            <a:chOff x="2616199" y="84921"/>
            <a:chExt cx="3839755" cy="1331979"/>
          </a:xfrm>
        </p:grpSpPr>
        <p:pic>
          <p:nvPicPr>
            <p:cNvPr id="38" name="Imagem 3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13"/>
            <a:stretch/>
          </p:blipFill>
          <p:spPr>
            <a:xfrm>
              <a:off x="3644900" y="84921"/>
              <a:ext cx="2811054" cy="1331979"/>
            </a:xfrm>
            <a:prstGeom prst="rect">
              <a:avLst/>
            </a:prstGeom>
          </p:spPr>
        </p:pic>
        <p:pic>
          <p:nvPicPr>
            <p:cNvPr id="39" name="Imagem 3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457" r="83054"/>
            <a:stretch/>
          </p:blipFill>
          <p:spPr>
            <a:xfrm>
              <a:off x="2616199" y="84921"/>
              <a:ext cx="1028700" cy="1331979"/>
            </a:xfrm>
            <a:prstGeom prst="rect">
              <a:avLst/>
            </a:prstGeom>
          </p:spPr>
        </p:pic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id="{72E3A84E-935F-49EB-A74F-AA7687DC0C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77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689"/>
            <a:ext cx="12192000" cy="6856622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50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88D0F37-5F84-40C8-8032-0C6BBD07D9B2}"/>
              </a:ext>
            </a:extLst>
          </p:cNvPr>
          <p:cNvSpPr/>
          <p:nvPr/>
        </p:nvSpPr>
        <p:spPr>
          <a:xfrm>
            <a:off x="8242859" y="689"/>
            <a:ext cx="3949141" cy="68566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50" dirty="0"/>
          </a:p>
        </p:txBody>
      </p:sp>
      <p:pic>
        <p:nvPicPr>
          <p:cNvPr id="6" name="Gráfico 10">
            <a:extLst>
              <a:ext uri="{FF2B5EF4-FFF2-40B4-BE49-F238E27FC236}">
                <a16:creationId xmlns:a16="http://schemas.microsoft.com/office/drawing/2014/main" id="{805E6676-AFFF-4AB8-8BB3-455D424A27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238" t="3381" r="57208" b="18900"/>
          <a:stretch/>
        </p:blipFill>
        <p:spPr>
          <a:xfrm>
            <a:off x="9783206" y="14544"/>
            <a:ext cx="2408794" cy="5750754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0F6BC641-5D14-449E-99FE-05EE2828A9FF}"/>
              </a:ext>
            </a:extLst>
          </p:cNvPr>
          <p:cNvSpPr/>
          <p:nvPr/>
        </p:nvSpPr>
        <p:spPr>
          <a:xfrm>
            <a:off x="375585" y="1335611"/>
            <a:ext cx="8756123" cy="5350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 dirty="0"/>
          </a:p>
        </p:txBody>
      </p:sp>
      <p:grpSp>
        <p:nvGrpSpPr>
          <p:cNvPr id="37" name="Agrupar 36"/>
          <p:cNvGrpSpPr/>
          <p:nvPr/>
        </p:nvGrpSpPr>
        <p:grpSpPr>
          <a:xfrm>
            <a:off x="9768680" y="5964199"/>
            <a:ext cx="2085937" cy="680355"/>
            <a:chOff x="2616199" y="84921"/>
            <a:chExt cx="3839755" cy="1331979"/>
          </a:xfrm>
        </p:grpSpPr>
        <p:pic>
          <p:nvPicPr>
            <p:cNvPr id="38" name="Imagem 3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13"/>
            <a:stretch/>
          </p:blipFill>
          <p:spPr>
            <a:xfrm>
              <a:off x="3644900" y="84921"/>
              <a:ext cx="2811054" cy="1331979"/>
            </a:xfrm>
            <a:prstGeom prst="rect">
              <a:avLst/>
            </a:prstGeom>
          </p:spPr>
        </p:pic>
        <p:pic>
          <p:nvPicPr>
            <p:cNvPr id="39" name="Imagem 3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457" r="83054"/>
            <a:stretch/>
          </p:blipFill>
          <p:spPr>
            <a:xfrm>
              <a:off x="2616199" y="84921"/>
              <a:ext cx="1028700" cy="1331979"/>
            </a:xfrm>
            <a:prstGeom prst="rect">
              <a:avLst/>
            </a:prstGeom>
          </p:spPr>
        </p:pic>
      </p:grpSp>
      <p:pic>
        <p:nvPicPr>
          <p:cNvPr id="8" name="Imagem 7">
            <a:extLst>
              <a:ext uri="{FF2B5EF4-FFF2-40B4-BE49-F238E27FC236}">
                <a16:creationId xmlns:a16="http://schemas.microsoft.com/office/drawing/2014/main" id="{68D40A32-00EC-4CBF-8854-9438B1A9D3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31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689"/>
            <a:ext cx="12192000" cy="6856622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50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88D0F37-5F84-40C8-8032-0C6BBD07D9B2}"/>
              </a:ext>
            </a:extLst>
          </p:cNvPr>
          <p:cNvSpPr/>
          <p:nvPr/>
        </p:nvSpPr>
        <p:spPr>
          <a:xfrm>
            <a:off x="8242859" y="689"/>
            <a:ext cx="3949141" cy="68566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50" dirty="0"/>
          </a:p>
        </p:txBody>
      </p:sp>
      <p:pic>
        <p:nvPicPr>
          <p:cNvPr id="6" name="Gráfico 10">
            <a:extLst>
              <a:ext uri="{FF2B5EF4-FFF2-40B4-BE49-F238E27FC236}">
                <a16:creationId xmlns:a16="http://schemas.microsoft.com/office/drawing/2014/main" id="{805E6676-AFFF-4AB8-8BB3-455D424A27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238" t="3381" r="57208" b="18900"/>
          <a:stretch/>
        </p:blipFill>
        <p:spPr>
          <a:xfrm>
            <a:off x="9783206" y="14544"/>
            <a:ext cx="2408794" cy="5750754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0F6BC641-5D14-449E-99FE-05EE2828A9FF}"/>
              </a:ext>
            </a:extLst>
          </p:cNvPr>
          <p:cNvSpPr/>
          <p:nvPr/>
        </p:nvSpPr>
        <p:spPr>
          <a:xfrm>
            <a:off x="375585" y="1335611"/>
            <a:ext cx="8756123" cy="5350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 dirty="0"/>
          </a:p>
        </p:txBody>
      </p:sp>
      <p:grpSp>
        <p:nvGrpSpPr>
          <p:cNvPr id="37" name="Agrupar 36"/>
          <p:cNvGrpSpPr/>
          <p:nvPr/>
        </p:nvGrpSpPr>
        <p:grpSpPr>
          <a:xfrm>
            <a:off x="9768680" y="5964199"/>
            <a:ext cx="2085937" cy="680355"/>
            <a:chOff x="2616199" y="84921"/>
            <a:chExt cx="3839755" cy="1331979"/>
          </a:xfrm>
        </p:grpSpPr>
        <p:pic>
          <p:nvPicPr>
            <p:cNvPr id="38" name="Imagem 3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13"/>
            <a:stretch/>
          </p:blipFill>
          <p:spPr>
            <a:xfrm>
              <a:off x="3644900" y="84921"/>
              <a:ext cx="2811054" cy="1331979"/>
            </a:xfrm>
            <a:prstGeom prst="rect">
              <a:avLst/>
            </a:prstGeom>
          </p:spPr>
        </p:pic>
        <p:pic>
          <p:nvPicPr>
            <p:cNvPr id="39" name="Imagem 3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457" r="83054"/>
            <a:stretch/>
          </p:blipFill>
          <p:spPr>
            <a:xfrm>
              <a:off x="2616199" y="84921"/>
              <a:ext cx="1028700" cy="1331979"/>
            </a:xfrm>
            <a:prstGeom prst="rect">
              <a:avLst/>
            </a:prstGeom>
          </p:spPr>
        </p:pic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id="{DF7B5EF8-B37B-4BFC-AE72-926AE9A28E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9" name="Seta: para Baixo 8">
            <a:extLst>
              <a:ext uri="{FF2B5EF4-FFF2-40B4-BE49-F238E27FC236}">
                <a16:creationId xmlns:a16="http://schemas.microsoft.com/office/drawing/2014/main" id="{EE982357-8B21-4E04-B376-9FEC31C9C8B7}"/>
              </a:ext>
            </a:extLst>
          </p:cNvPr>
          <p:cNvSpPr/>
          <p:nvPr/>
        </p:nvSpPr>
        <p:spPr>
          <a:xfrm>
            <a:off x="3670852" y="3193774"/>
            <a:ext cx="410818" cy="10866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061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689"/>
            <a:ext cx="12192000" cy="6856622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50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88D0F37-5F84-40C8-8032-0C6BBD07D9B2}"/>
              </a:ext>
            </a:extLst>
          </p:cNvPr>
          <p:cNvSpPr/>
          <p:nvPr/>
        </p:nvSpPr>
        <p:spPr>
          <a:xfrm>
            <a:off x="8242859" y="689"/>
            <a:ext cx="3949141" cy="68566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50" dirty="0"/>
          </a:p>
        </p:txBody>
      </p:sp>
      <p:pic>
        <p:nvPicPr>
          <p:cNvPr id="6" name="Gráfico 10">
            <a:extLst>
              <a:ext uri="{FF2B5EF4-FFF2-40B4-BE49-F238E27FC236}">
                <a16:creationId xmlns:a16="http://schemas.microsoft.com/office/drawing/2014/main" id="{805E6676-AFFF-4AB8-8BB3-455D424A27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238" t="3381" r="57208" b="18900"/>
          <a:stretch/>
        </p:blipFill>
        <p:spPr>
          <a:xfrm>
            <a:off x="9783206" y="14544"/>
            <a:ext cx="2408794" cy="5750754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0F6BC641-5D14-449E-99FE-05EE2828A9FF}"/>
              </a:ext>
            </a:extLst>
          </p:cNvPr>
          <p:cNvSpPr/>
          <p:nvPr/>
        </p:nvSpPr>
        <p:spPr>
          <a:xfrm>
            <a:off x="375585" y="1335611"/>
            <a:ext cx="8756123" cy="5350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 dirty="0"/>
          </a:p>
        </p:txBody>
      </p:sp>
      <p:grpSp>
        <p:nvGrpSpPr>
          <p:cNvPr id="37" name="Agrupar 36"/>
          <p:cNvGrpSpPr/>
          <p:nvPr/>
        </p:nvGrpSpPr>
        <p:grpSpPr>
          <a:xfrm>
            <a:off x="9768680" y="5964199"/>
            <a:ext cx="2085937" cy="680355"/>
            <a:chOff x="2616199" y="84921"/>
            <a:chExt cx="3839755" cy="1331979"/>
          </a:xfrm>
        </p:grpSpPr>
        <p:pic>
          <p:nvPicPr>
            <p:cNvPr id="38" name="Imagem 3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13"/>
            <a:stretch/>
          </p:blipFill>
          <p:spPr>
            <a:xfrm>
              <a:off x="3644900" y="84921"/>
              <a:ext cx="2811054" cy="1331979"/>
            </a:xfrm>
            <a:prstGeom prst="rect">
              <a:avLst/>
            </a:prstGeom>
          </p:spPr>
        </p:pic>
        <p:pic>
          <p:nvPicPr>
            <p:cNvPr id="39" name="Imagem 3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457" r="83054"/>
            <a:stretch/>
          </p:blipFill>
          <p:spPr>
            <a:xfrm>
              <a:off x="2616199" y="84921"/>
              <a:ext cx="1028700" cy="1331979"/>
            </a:xfrm>
            <a:prstGeom prst="rect">
              <a:avLst/>
            </a:prstGeom>
          </p:spPr>
        </p:pic>
      </p:grpSp>
      <p:pic>
        <p:nvPicPr>
          <p:cNvPr id="8" name="Imagem 7">
            <a:extLst>
              <a:ext uri="{FF2B5EF4-FFF2-40B4-BE49-F238E27FC236}">
                <a16:creationId xmlns:a16="http://schemas.microsoft.com/office/drawing/2014/main" id="{C79D8E32-DD03-405E-967B-A722D25372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9" name="Seta: para Baixo 8">
            <a:extLst>
              <a:ext uri="{FF2B5EF4-FFF2-40B4-BE49-F238E27FC236}">
                <a16:creationId xmlns:a16="http://schemas.microsoft.com/office/drawing/2014/main" id="{C0897D05-D454-4D42-86DE-263C7C120793}"/>
              </a:ext>
            </a:extLst>
          </p:cNvPr>
          <p:cNvSpPr/>
          <p:nvPr/>
        </p:nvSpPr>
        <p:spPr>
          <a:xfrm>
            <a:off x="9507293" y="2889921"/>
            <a:ext cx="558839" cy="14444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766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tângulo 10">
            <a:extLst>
              <a:ext uri="{FF2B5EF4-FFF2-40B4-BE49-F238E27FC236}">
                <a16:creationId xmlns:a16="http://schemas.microsoft.com/office/drawing/2014/main" id="{13641EE0-6283-45A3-BD58-86AF1D34FC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3668" y="111057"/>
            <a:ext cx="10266059" cy="1004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34959" fontAlgn="base">
              <a:lnSpc>
                <a:spcPct val="100000"/>
              </a:lnSpc>
              <a:spcBef>
                <a:spcPts val="694"/>
              </a:spcBef>
              <a:spcAft>
                <a:spcPct val="0"/>
              </a:spcAft>
              <a:buNone/>
              <a:defRPr/>
            </a:pPr>
            <a:r>
              <a:rPr lang="pt-BR" sz="4000" b="1" dirty="0">
                <a:solidFill>
                  <a:schemeClr val="accent6">
                    <a:lumMod val="50000"/>
                  </a:schemeClr>
                </a:solidFill>
                <a:latin typeface="Britannic Bold" panose="020B0903060703020204" pitchFamily="34" charset="0"/>
                <a:cs typeface="Times New Roman" panose="02020603050405020304" pitchFamily="18" charset="0"/>
              </a:rPr>
              <a:t>ESTRATÉGIA DE FLEXIBILIZAÇÃO</a:t>
            </a:r>
            <a:endParaRPr lang="pt-BR" sz="4000" b="1" dirty="0">
              <a:solidFill>
                <a:schemeClr val="accent6">
                  <a:lumMod val="50000"/>
                </a:schemeClr>
              </a:solidFill>
              <a:latin typeface="Britannic Bold" panose="020B0903060703020204" pitchFamily="34" charset="0"/>
            </a:endParaRPr>
          </a:p>
          <a:p>
            <a:pPr defTabSz="634959" fontAlgn="base">
              <a:lnSpc>
                <a:spcPct val="100000"/>
              </a:lnSpc>
              <a:spcBef>
                <a:spcPts val="694"/>
              </a:spcBef>
              <a:spcAft>
                <a:spcPct val="0"/>
              </a:spcAft>
              <a:buNone/>
              <a:defRPr/>
            </a:pPr>
            <a:endParaRPr lang="pt-BR" altLang="pt-BR" sz="4000" dirty="0">
              <a:solidFill>
                <a:schemeClr val="accent6">
                  <a:lumMod val="50000"/>
                </a:schemeClr>
              </a:solidFill>
              <a:latin typeface="Britannic Bold" panose="020B0903060703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8" name="Espaço Reservado para Conteúdo 2">
            <a:extLst>
              <a:ext uri="{FF2B5EF4-FFF2-40B4-BE49-F238E27FC236}">
                <a16:creationId xmlns:a16="http://schemas.microsoft.com/office/drawing/2014/main" id="{3C0C0295-838C-4AA4-9BAD-FA1C473CD16B}"/>
              </a:ext>
            </a:extLst>
          </p:cNvPr>
          <p:cNvSpPr txBox="1">
            <a:spLocks/>
          </p:cNvSpPr>
          <p:nvPr/>
        </p:nvSpPr>
        <p:spPr>
          <a:xfrm>
            <a:off x="1924941" y="884466"/>
            <a:ext cx="8361060" cy="386794"/>
          </a:xfrm>
          <a:prstGeom prst="rect">
            <a:avLst/>
          </a:prstGeom>
        </p:spPr>
        <p:txBody>
          <a:bodyPr>
            <a:noAutofit/>
          </a:bodyPr>
          <a:lstStyle>
            <a:lvl1pPr marL="642278" indent="-64227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5903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1391981" indent="-5348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5183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2141685" indent="-42742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463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2998815" indent="-42742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743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3855947" indent="-42742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743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4713557" indent="-428505" algn="l" defTabSz="17140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7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570566" indent="-428505" algn="l" defTabSz="17140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7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27577" indent="-428505" algn="l" defTabSz="17140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7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84587" indent="-428505" algn="l" defTabSz="17140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7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34959">
              <a:buNone/>
              <a:defRPr/>
            </a:pPr>
            <a:r>
              <a:rPr lang="pt-BR" sz="1500" b="1" spc="210" dirty="0">
                <a:solidFill>
                  <a:srgbClr val="CC0000"/>
                </a:solidFill>
                <a:cs typeface="Times New Roman" panose="02020603050405020304" pitchFamily="18" charset="0"/>
              </a:rPr>
              <a:t>CRITÉRIOS ECONÔMICOS E EPIDEMIOLÓGICOS</a:t>
            </a:r>
            <a:endParaRPr lang="pt-BR" sz="1500" b="1" spc="210" dirty="0">
              <a:solidFill>
                <a:srgbClr val="CC0000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8148695" y="1675893"/>
            <a:ext cx="335103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984250" algn="l"/>
              </a:tabLst>
            </a:pPr>
            <a:r>
              <a:rPr lang="pt-BR" dirty="0">
                <a:cs typeface="Times New Roman" panose="02020603050405020304" pitchFamily="18" charset="0"/>
              </a:rPr>
              <a:t>Os parâmetros </a:t>
            </a:r>
            <a:r>
              <a:rPr lang="pt-BR" u="sng" dirty="0">
                <a:cs typeface="Times New Roman" panose="02020603050405020304" pitchFamily="18" charset="0"/>
              </a:rPr>
              <a:t>econômicos</a:t>
            </a:r>
            <a:r>
              <a:rPr lang="pt-BR" dirty="0">
                <a:cs typeface="Times New Roman" panose="02020603050405020304" pitchFamily="18" charset="0"/>
              </a:rPr>
              <a:t> indicam </a:t>
            </a:r>
            <a:r>
              <a:rPr lang="pt-BR" b="1" dirty="0">
                <a:solidFill>
                  <a:srgbClr val="CC0000"/>
                </a:solidFill>
                <a:cs typeface="Times New Roman" panose="02020603050405020304" pitchFamily="18" charset="0"/>
              </a:rPr>
              <a:t>ONDE</a:t>
            </a:r>
            <a:r>
              <a:rPr lang="pt-BR" dirty="0">
                <a:cs typeface="Times New Roman" panose="02020603050405020304" pitchFamily="18" charset="0"/>
              </a:rPr>
              <a:t> devem ocorrer (</a:t>
            </a:r>
            <a:r>
              <a:rPr lang="pt-BR" b="1" dirty="0">
                <a:cs typeface="Times New Roman" panose="02020603050405020304" pitchFamily="18" charset="0"/>
              </a:rPr>
              <a:t>priorização</a:t>
            </a:r>
            <a:r>
              <a:rPr lang="pt-BR" dirty="0"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49" name="Retângulo 48"/>
          <p:cNvSpPr/>
          <p:nvPr/>
        </p:nvSpPr>
        <p:spPr>
          <a:xfrm>
            <a:off x="888773" y="1675893"/>
            <a:ext cx="3238727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984250" algn="l"/>
              </a:tabLst>
            </a:pPr>
            <a:r>
              <a:rPr lang="pt-BR" dirty="0">
                <a:cs typeface="Times New Roman" panose="02020603050405020304" pitchFamily="18" charset="0"/>
              </a:rPr>
              <a:t>Os parâmetros </a:t>
            </a:r>
            <a:r>
              <a:rPr lang="pt-BR" u="sng" dirty="0">
                <a:cs typeface="Times New Roman" panose="02020603050405020304" pitchFamily="18" charset="0"/>
              </a:rPr>
              <a:t>epidemiológicos</a:t>
            </a:r>
            <a:r>
              <a:rPr lang="pt-BR" strike="sngStrike" dirty="0">
                <a:cs typeface="Times New Roman" panose="02020603050405020304" pitchFamily="18" charset="0"/>
              </a:rPr>
              <a:t> </a:t>
            </a:r>
            <a:r>
              <a:rPr lang="pt-BR" dirty="0">
                <a:cs typeface="Times New Roman" panose="02020603050405020304" pitchFamily="18" charset="0"/>
              </a:rPr>
              <a:t>indicarão </a:t>
            </a:r>
            <a:r>
              <a:rPr lang="pt-BR" b="1" dirty="0">
                <a:solidFill>
                  <a:srgbClr val="CC0000"/>
                </a:solidFill>
                <a:cs typeface="Times New Roman" panose="02020603050405020304" pitchFamily="18" charset="0"/>
              </a:rPr>
              <a:t>QUANDO</a:t>
            </a:r>
            <a:r>
              <a:rPr lang="pt-BR" dirty="0">
                <a:cs typeface="Times New Roman" panose="02020603050405020304" pitchFamily="18" charset="0"/>
              </a:rPr>
              <a:t> a retomada deverá ocorrer.</a:t>
            </a:r>
          </a:p>
        </p:txBody>
      </p:sp>
      <p:sp>
        <p:nvSpPr>
          <p:cNvPr id="50" name="Retângulo 49"/>
          <p:cNvSpPr/>
          <p:nvPr/>
        </p:nvSpPr>
        <p:spPr>
          <a:xfrm>
            <a:off x="4367862" y="1675893"/>
            <a:ext cx="351106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984250" algn="l"/>
              </a:tabLst>
            </a:pPr>
            <a:r>
              <a:rPr lang="pt-BR" dirty="0">
                <a:cs typeface="Times New Roman" panose="02020603050405020304" pitchFamily="18" charset="0"/>
              </a:rPr>
              <a:t>Os parâmetros de </a:t>
            </a:r>
            <a:r>
              <a:rPr lang="pt-BR" u="sng" dirty="0">
                <a:cs typeface="Times New Roman" panose="02020603050405020304" pitchFamily="18" charset="0"/>
              </a:rPr>
              <a:t>saúde</a:t>
            </a:r>
            <a:r>
              <a:rPr lang="pt-BR" dirty="0">
                <a:cs typeface="Times New Roman" panose="02020603050405020304" pitchFamily="18" charset="0"/>
              </a:rPr>
              <a:t> indicam </a:t>
            </a:r>
            <a:r>
              <a:rPr lang="pt-BR" b="1" dirty="0">
                <a:solidFill>
                  <a:srgbClr val="CC0000"/>
                </a:solidFill>
                <a:cs typeface="Times New Roman" panose="02020603050405020304" pitchFamily="18" charset="0"/>
              </a:rPr>
              <a:t>COMO</a:t>
            </a:r>
            <a:r>
              <a:rPr lang="pt-BR" dirty="0">
                <a:cs typeface="Times New Roman" panose="02020603050405020304" pitchFamily="18" charset="0"/>
              </a:rPr>
              <a:t> a retomada das atividades devem ocorrer (</a:t>
            </a:r>
            <a:r>
              <a:rPr lang="pt-BR" b="1" dirty="0">
                <a:cs typeface="Times New Roman" panose="02020603050405020304" pitchFamily="18" charset="0"/>
              </a:rPr>
              <a:t>protocolos</a:t>
            </a:r>
            <a:r>
              <a:rPr lang="pt-BR" dirty="0"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8" name="Retângulo 7"/>
          <p:cNvSpPr/>
          <p:nvPr/>
        </p:nvSpPr>
        <p:spPr>
          <a:xfrm>
            <a:off x="888774" y="3176191"/>
            <a:ext cx="10410422" cy="369332"/>
          </a:xfrm>
          <a:prstGeom prst="rect">
            <a:avLst/>
          </a:prstGeom>
          <a:solidFill>
            <a:srgbClr val="CC0000"/>
          </a:solidFill>
        </p:spPr>
        <p:txBody>
          <a:bodyPr wrap="square">
            <a:spAutoFit/>
          </a:bodyPr>
          <a:lstStyle/>
          <a:p>
            <a:pPr algn="ctr"/>
            <a:r>
              <a:rPr lang="pt-BR" b="1" spc="200" dirty="0">
                <a:solidFill>
                  <a:schemeClr val="bg1"/>
                </a:solidFill>
              </a:rPr>
              <a:t>Tendo por base: </a:t>
            </a:r>
            <a:r>
              <a:rPr lang="pt-BR" b="1" spc="200" dirty="0">
                <a:solidFill>
                  <a:schemeClr val="bg1"/>
                </a:solidFill>
                <a:cs typeface="Times New Roman" panose="02020603050405020304" pitchFamily="18" charset="0"/>
              </a:rPr>
              <a:t>Retorno de forma gradual; Segmentada; Regionalizada</a:t>
            </a:r>
          </a:p>
        </p:txBody>
      </p:sp>
      <p:cxnSp>
        <p:nvCxnSpPr>
          <p:cNvPr id="10" name="Conector reto 9"/>
          <p:cNvCxnSpPr/>
          <p:nvPr/>
        </p:nvCxnSpPr>
        <p:spPr>
          <a:xfrm>
            <a:off x="892805" y="3098800"/>
            <a:ext cx="10406391" cy="4225"/>
          </a:xfrm>
          <a:prstGeom prst="line">
            <a:avLst/>
          </a:prstGeom>
          <a:ln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/>
          <p:cNvSpPr/>
          <p:nvPr/>
        </p:nvSpPr>
        <p:spPr>
          <a:xfrm>
            <a:off x="888772" y="3759197"/>
            <a:ext cx="104104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984250" algn="l"/>
              </a:tabLst>
            </a:pPr>
            <a:r>
              <a:rPr lang="pt-BR" dirty="0">
                <a:cs typeface="Times New Roman" panose="02020603050405020304" pitchFamily="18" charset="0"/>
              </a:rPr>
              <a:t>Sendo o critério econômico o de menor peso para a tomada de decisão relativa a flexibilização.</a:t>
            </a:r>
          </a:p>
        </p:txBody>
      </p:sp>
      <p:grpSp>
        <p:nvGrpSpPr>
          <p:cNvPr id="51" name="Agrupar 50">
            <a:extLst>
              <a:ext uri="{FF2B5EF4-FFF2-40B4-BE49-F238E27FC236}">
                <a16:creationId xmlns:a16="http://schemas.microsoft.com/office/drawing/2014/main" id="{40968F49-AF0E-4516-B8A8-F1E04D35A64D}"/>
              </a:ext>
            </a:extLst>
          </p:cNvPr>
          <p:cNvGrpSpPr/>
          <p:nvPr/>
        </p:nvGrpSpPr>
        <p:grpSpPr>
          <a:xfrm>
            <a:off x="2116490" y="4535985"/>
            <a:ext cx="7977963" cy="975816"/>
            <a:chOff x="1977656" y="1893412"/>
            <a:chExt cx="7977963" cy="975816"/>
          </a:xfrm>
          <a:solidFill>
            <a:schemeClr val="accent6">
              <a:lumMod val="50000"/>
            </a:schemeClr>
          </a:solidFill>
        </p:grpSpPr>
        <p:sp>
          <p:nvSpPr>
            <p:cNvPr id="52" name="Retângulo 51">
              <a:extLst>
                <a:ext uri="{FF2B5EF4-FFF2-40B4-BE49-F238E27FC236}">
                  <a16:creationId xmlns:a16="http://schemas.microsoft.com/office/drawing/2014/main" id="{C2121505-BB33-4C33-9634-86CE0583ACE1}"/>
                </a:ext>
              </a:extLst>
            </p:cNvPr>
            <p:cNvSpPr/>
            <p:nvPr/>
          </p:nvSpPr>
          <p:spPr>
            <a:xfrm>
              <a:off x="1977656" y="1893412"/>
              <a:ext cx="1945758" cy="9758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pc="150" dirty="0">
                  <a:cs typeface="Times New Roman" panose="02020603050405020304" pitchFamily="18" charset="0"/>
                </a:rPr>
                <a:t> TOMADA DE DECISÃO</a:t>
              </a:r>
              <a:endParaRPr lang="pt-BR" spc="150" dirty="0"/>
            </a:p>
          </p:txBody>
        </p:sp>
        <p:sp>
          <p:nvSpPr>
            <p:cNvPr id="53" name="Retângulo 52">
              <a:extLst>
                <a:ext uri="{FF2B5EF4-FFF2-40B4-BE49-F238E27FC236}">
                  <a16:creationId xmlns:a16="http://schemas.microsoft.com/office/drawing/2014/main" id="{AC1D95B0-35EC-44AE-8FE7-B2E7307BBD09}"/>
                </a:ext>
              </a:extLst>
            </p:cNvPr>
            <p:cNvSpPr/>
            <p:nvPr/>
          </p:nvSpPr>
          <p:spPr>
            <a:xfrm>
              <a:off x="4657060" y="1988287"/>
              <a:ext cx="2169042" cy="754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500" b="1" spc="150" dirty="0">
                  <a:solidFill>
                    <a:srgbClr val="FFFF00"/>
                  </a:solidFill>
                  <a:cs typeface="Times New Roman" panose="02020603050405020304" pitchFamily="18" charset="0"/>
                </a:rPr>
                <a:t>30% </a:t>
              </a:r>
              <a:r>
                <a:rPr lang="pt-BR" sz="1600" spc="150" dirty="0">
                  <a:cs typeface="Times New Roman" panose="02020603050405020304" pitchFamily="18" charset="0"/>
                </a:rPr>
                <a:t>IMPACTOS ECONÔMICOS</a:t>
              </a:r>
            </a:p>
          </p:txBody>
        </p:sp>
        <p:sp>
          <p:nvSpPr>
            <p:cNvPr id="54" name="Retângulo 53">
              <a:extLst>
                <a:ext uri="{FF2B5EF4-FFF2-40B4-BE49-F238E27FC236}">
                  <a16:creationId xmlns:a16="http://schemas.microsoft.com/office/drawing/2014/main" id="{8D845571-C237-4D8B-80C7-603E62B8D06A}"/>
                </a:ext>
              </a:extLst>
            </p:cNvPr>
            <p:cNvSpPr/>
            <p:nvPr/>
          </p:nvSpPr>
          <p:spPr>
            <a:xfrm>
              <a:off x="7786577" y="1988288"/>
              <a:ext cx="2169042" cy="754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500" b="1" spc="150" dirty="0">
                  <a:solidFill>
                    <a:srgbClr val="FFFF00"/>
                  </a:solidFill>
                  <a:cs typeface="Times New Roman" panose="02020603050405020304" pitchFamily="18" charset="0"/>
                </a:rPr>
                <a:t>70%  </a:t>
              </a:r>
              <a:r>
                <a:rPr lang="pt-BR" sz="1600" spc="150" dirty="0">
                  <a:cs typeface="Times New Roman" panose="02020603050405020304" pitchFamily="18" charset="0"/>
                </a:rPr>
                <a:t>IMPACTOS EPIDEMIOLÓGICOS</a:t>
              </a:r>
            </a:p>
          </p:txBody>
        </p:sp>
        <p:sp>
          <p:nvSpPr>
            <p:cNvPr id="55" name="Sinal de Adição 7">
              <a:extLst>
                <a:ext uri="{FF2B5EF4-FFF2-40B4-BE49-F238E27FC236}">
                  <a16:creationId xmlns:a16="http://schemas.microsoft.com/office/drawing/2014/main" id="{F9D0E47B-2201-429A-9551-C22A2EE95929}"/>
                </a:ext>
              </a:extLst>
            </p:cNvPr>
            <p:cNvSpPr/>
            <p:nvPr/>
          </p:nvSpPr>
          <p:spPr>
            <a:xfrm>
              <a:off x="7124109" y="2179674"/>
              <a:ext cx="425303" cy="457200"/>
            </a:xfrm>
            <a:prstGeom prst="mathPlu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pc="150"/>
            </a:p>
          </p:txBody>
        </p:sp>
        <p:sp>
          <p:nvSpPr>
            <p:cNvPr id="56" name="Igual a 55">
              <a:extLst>
                <a:ext uri="{FF2B5EF4-FFF2-40B4-BE49-F238E27FC236}">
                  <a16:creationId xmlns:a16="http://schemas.microsoft.com/office/drawing/2014/main" id="{3C0D1D88-2733-429F-B819-05218FCC08ED}"/>
                </a:ext>
              </a:extLst>
            </p:cNvPr>
            <p:cNvSpPr/>
            <p:nvPr/>
          </p:nvSpPr>
          <p:spPr>
            <a:xfrm>
              <a:off x="4104167" y="2264735"/>
              <a:ext cx="379228" cy="244549"/>
            </a:xfrm>
            <a:prstGeom prst="mathEqual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pc="15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775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689"/>
            <a:ext cx="12192000" cy="6856622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50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88D0F37-5F84-40C8-8032-0C6BBD07D9B2}"/>
              </a:ext>
            </a:extLst>
          </p:cNvPr>
          <p:cNvSpPr/>
          <p:nvPr/>
        </p:nvSpPr>
        <p:spPr>
          <a:xfrm>
            <a:off x="8242859" y="689"/>
            <a:ext cx="3949141" cy="68566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50" dirty="0"/>
          </a:p>
        </p:txBody>
      </p:sp>
      <p:pic>
        <p:nvPicPr>
          <p:cNvPr id="6" name="Gráfico 10">
            <a:extLst>
              <a:ext uri="{FF2B5EF4-FFF2-40B4-BE49-F238E27FC236}">
                <a16:creationId xmlns:a16="http://schemas.microsoft.com/office/drawing/2014/main" id="{805E6676-AFFF-4AB8-8BB3-455D424A27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238" t="3381" r="57208" b="18900"/>
          <a:stretch/>
        </p:blipFill>
        <p:spPr>
          <a:xfrm>
            <a:off x="9783206" y="14544"/>
            <a:ext cx="2408794" cy="5750754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0F6BC641-5D14-449E-99FE-05EE2828A9FF}"/>
              </a:ext>
            </a:extLst>
          </p:cNvPr>
          <p:cNvSpPr/>
          <p:nvPr/>
        </p:nvSpPr>
        <p:spPr>
          <a:xfrm>
            <a:off x="375585" y="1335611"/>
            <a:ext cx="8756123" cy="5350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 dirty="0"/>
          </a:p>
        </p:txBody>
      </p:sp>
      <p:grpSp>
        <p:nvGrpSpPr>
          <p:cNvPr id="37" name="Agrupar 36"/>
          <p:cNvGrpSpPr/>
          <p:nvPr/>
        </p:nvGrpSpPr>
        <p:grpSpPr>
          <a:xfrm>
            <a:off x="9768680" y="5964199"/>
            <a:ext cx="2085937" cy="680355"/>
            <a:chOff x="2616199" y="84921"/>
            <a:chExt cx="3839755" cy="1331979"/>
          </a:xfrm>
        </p:grpSpPr>
        <p:pic>
          <p:nvPicPr>
            <p:cNvPr id="38" name="Imagem 3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13"/>
            <a:stretch/>
          </p:blipFill>
          <p:spPr>
            <a:xfrm>
              <a:off x="3644900" y="84921"/>
              <a:ext cx="2811054" cy="1331979"/>
            </a:xfrm>
            <a:prstGeom prst="rect">
              <a:avLst/>
            </a:prstGeom>
          </p:spPr>
        </p:pic>
        <p:pic>
          <p:nvPicPr>
            <p:cNvPr id="39" name="Imagem 3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457" r="83054"/>
            <a:stretch/>
          </p:blipFill>
          <p:spPr>
            <a:xfrm>
              <a:off x="2616199" y="84921"/>
              <a:ext cx="1028700" cy="1331979"/>
            </a:xfrm>
            <a:prstGeom prst="rect">
              <a:avLst/>
            </a:prstGeom>
          </p:spPr>
        </p:pic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id="{EB1BE8FB-1831-435F-9165-F83EE61D8A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45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689"/>
            <a:ext cx="12192000" cy="6856622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50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88D0F37-5F84-40C8-8032-0C6BBD07D9B2}"/>
              </a:ext>
            </a:extLst>
          </p:cNvPr>
          <p:cNvSpPr/>
          <p:nvPr/>
        </p:nvSpPr>
        <p:spPr>
          <a:xfrm>
            <a:off x="8242859" y="689"/>
            <a:ext cx="3949141" cy="68566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50" dirty="0"/>
          </a:p>
        </p:txBody>
      </p:sp>
      <p:pic>
        <p:nvPicPr>
          <p:cNvPr id="6" name="Gráfico 10">
            <a:extLst>
              <a:ext uri="{FF2B5EF4-FFF2-40B4-BE49-F238E27FC236}">
                <a16:creationId xmlns:a16="http://schemas.microsoft.com/office/drawing/2014/main" id="{805E6676-AFFF-4AB8-8BB3-455D424A27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238" t="3381" r="57208" b="18900"/>
          <a:stretch/>
        </p:blipFill>
        <p:spPr>
          <a:xfrm>
            <a:off x="9783206" y="14544"/>
            <a:ext cx="2408794" cy="5750754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0F6BC641-5D14-449E-99FE-05EE2828A9FF}"/>
              </a:ext>
            </a:extLst>
          </p:cNvPr>
          <p:cNvSpPr/>
          <p:nvPr/>
        </p:nvSpPr>
        <p:spPr>
          <a:xfrm>
            <a:off x="375585" y="1335611"/>
            <a:ext cx="8756123" cy="5350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 dirty="0"/>
          </a:p>
        </p:txBody>
      </p:sp>
      <p:grpSp>
        <p:nvGrpSpPr>
          <p:cNvPr id="37" name="Agrupar 36"/>
          <p:cNvGrpSpPr/>
          <p:nvPr/>
        </p:nvGrpSpPr>
        <p:grpSpPr>
          <a:xfrm>
            <a:off x="9768680" y="5964199"/>
            <a:ext cx="2085937" cy="680355"/>
            <a:chOff x="2616199" y="84921"/>
            <a:chExt cx="3839755" cy="1331979"/>
          </a:xfrm>
        </p:grpSpPr>
        <p:pic>
          <p:nvPicPr>
            <p:cNvPr id="38" name="Imagem 3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13"/>
            <a:stretch/>
          </p:blipFill>
          <p:spPr>
            <a:xfrm>
              <a:off x="3644900" y="84921"/>
              <a:ext cx="2811054" cy="1331979"/>
            </a:xfrm>
            <a:prstGeom prst="rect">
              <a:avLst/>
            </a:prstGeom>
          </p:spPr>
        </p:pic>
        <p:pic>
          <p:nvPicPr>
            <p:cNvPr id="39" name="Imagem 3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457" r="83054"/>
            <a:stretch/>
          </p:blipFill>
          <p:spPr>
            <a:xfrm>
              <a:off x="2616199" y="84921"/>
              <a:ext cx="1028700" cy="1331979"/>
            </a:xfrm>
            <a:prstGeom prst="rect">
              <a:avLst/>
            </a:prstGeom>
          </p:spPr>
        </p:pic>
      </p:grpSp>
      <p:pic>
        <p:nvPicPr>
          <p:cNvPr id="8" name="Imagem 7">
            <a:extLst>
              <a:ext uri="{FF2B5EF4-FFF2-40B4-BE49-F238E27FC236}">
                <a16:creationId xmlns:a16="http://schemas.microsoft.com/office/drawing/2014/main" id="{42AFEACC-CB07-476A-97EC-220D773C9E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65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689"/>
            <a:ext cx="12192000" cy="6856622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50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88D0F37-5F84-40C8-8032-0C6BBD07D9B2}"/>
              </a:ext>
            </a:extLst>
          </p:cNvPr>
          <p:cNvSpPr/>
          <p:nvPr/>
        </p:nvSpPr>
        <p:spPr>
          <a:xfrm>
            <a:off x="8242859" y="689"/>
            <a:ext cx="3949141" cy="68566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50" dirty="0"/>
          </a:p>
        </p:txBody>
      </p:sp>
      <p:pic>
        <p:nvPicPr>
          <p:cNvPr id="6" name="Gráfico 10">
            <a:extLst>
              <a:ext uri="{FF2B5EF4-FFF2-40B4-BE49-F238E27FC236}">
                <a16:creationId xmlns:a16="http://schemas.microsoft.com/office/drawing/2014/main" id="{805E6676-AFFF-4AB8-8BB3-455D424A27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238" t="3381" r="57208" b="18900"/>
          <a:stretch/>
        </p:blipFill>
        <p:spPr>
          <a:xfrm>
            <a:off x="9783206" y="14544"/>
            <a:ext cx="2408794" cy="5750754"/>
          </a:xfrm>
          <a:prstGeom prst="rect">
            <a:avLst/>
          </a:prstGeom>
        </p:spPr>
      </p:pic>
      <p:grpSp>
        <p:nvGrpSpPr>
          <p:cNvPr id="37" name="Agrupar 36"/>
          <p:cNvGrpSpPr/>
          <p:nvPr/>
        </p:nvGrpSpPr>
        <p:grpSpPr>
          <a:xfrm>
            <a:off x="9768680" y="5964199"/>
            <a:ext cx="2085937" cy="680355"/>
            <a:chOff x="2616199" y="84921"/>
            <a:chExt cx="3839755" cy="1331979"/>
          </a:xfrm>
        </p:grpSpPr>
        <p:pic>
          <p:nvPicPr>
            <p:cNvPr id="38" name="Imagem 3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13"/>
            <a:stretch/>
          </p:blipFill>
          <p:spPr>
            <a:xfrm>
              <a:off x="3644900" y="84921"/>
              <a:ext cx="2811054" cy="1331979"/>
            </a:xfrm>
            <a:prstGeom prst="rect">
              <a:avLst/>
            </a:prstGeom>
          </p:spPr>
        </p:pic>
        <p:pic>
          <p:nvPicPr>
            <p:cNvPr id="39" name="Imagem 3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457" r="83054"/>
            <a:stretch/>
          </p:blipFill>
          <p:spPr>
            <a:xfrm>
              <a:off x="2616199" y="84921"/>
              <a:ext cx="1028700" cy="1331979"/>
            </a:xfrm>
            <a:prstGeom prst="rect">
              <a:avLst/>
            </a:prstGeom>
          </p:spPr>
        </p:pic>
      </p:grpSp>
      <p:sp>
        <p:nvSpPr>
          <p:cNvPr id="8" name="Retângulo 7"/>
          <p:cNvSpPr/>
          <p:nvPr/>
        </p:nvSpPr>
        <p:spPr>
          <a:xfrm>
            <a:off x="551701" y="1193662"/>
            <a:ext cx="84613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9F740240-CA7E-4F51-AE3B-BA0A59A3AE44}"/>
              </a:ext>
            </a:extLst>
          </p:cNvPr>
          <p:cNvSpPr/>
          <p:nvPr/>
        </p:nvSpPr>
        <p:spPr>
          <a:xfrm>
            <a:off x="1" y="14545"/>
            <a:ext cx="8241582" cy="68427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11" name="Imagem 10" descr="Uma imagem contendo coberto, muitos, branco, papel&#10;&#10;Descrição gerada automaticamente">
            <a:extLst>
              <a:ext uri="{FF2B5EF4-FFF2-40B4-BE49-F238E27FC236}">
                <a16:creationId xmlns:a16="http://schemas.microsoft.com/office/drawing/2014/main" id="{5B01794D-111A-4D02-821D-558E274FD93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153" r="6447"/>
          <a:stretch/>
        </p:blipFill>
        <p:spPr>
          <a:xfrm>
            <a:off x="551700" y="640038"/>
            <a:ext cx="7211536" cy="5664338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E08E1223-EB68-41AB-BE8D-FA67AD2567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41584" y="410817"/>
            <a:ext cx="3949140" cy="3018183"/>
          </a:xfrm>
        </p:spPr>
        <p:txBody>
          <a:bodyPr anchor="b">
            <a:normAutofit/>
          </a:bodyPr>
          <a:lstStyle/>
          <a:p>
            <a:pPr algn="l"/>
            <a:r>
              <a:rPr lang="pt-BR" sz="4800" b="1" dirty="0">
                <a:solidFill>
                  <a:srgbClr val="C00000"/>
                </a:solidFill>
                <a:latin typeface="Britannic Bold" panose="020B0903060703020204" pitchFamily="34" charset="0"/>
                <a:cs typeface="Arial" panose="020B0604020202020204" pitchFamily="34" charset="0"/>
              </a:rPr>
              <a:t>COMO CAPTAR EVIDÊNCIAS</a:t>
            </a:r>
          </a:p>
        </p:txBody>
      </p:sp>
      <p:sp>
        <p:nvSpPr>
          <p:cNvPr id="13" name="Subtítulo 2">
            <a:extLst>
              <a:ext uri="{FF2B5EF4-FFF2-40B4-BE49-F238E27FC236}">
                <a16:creationId xmlns:a16="http://schemas.microsoft.com/office/drawing/2014/main" id="{F8BE9409-EC18-48DB-9BCD-DA7C9D8AA5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4303" y="4832687"/>
            <a:ext cx="3977640" cy="1208141"/>
          </a:xfrm>
        </p:spPr>
        <p:txBody>
          <a:bodyPr>
            <a:normAutofit/>
          </a:bodyPr>
          <a:lstStyle/>
          <a:p>
            <a:r>
              <a:rPr lang="pt-BR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PRO PIAUÍ </a:t>
            </a:r>
          </a:p>
        </p:txBody>
      </p:sp>
    </p:spTree>
    <p:extLst>
      <p:ext uri="{BB962C8B-B14F-4D97-AF65-F5344CB8AC3E}">
        <p14:creationId xmlns:p14="http://schemas.microsoft.com/office/powerpoint/2010/main" val="83417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689"/>
            <a:ext cx="12192000" cy="6856622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50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88D0F37-5F84-40C8-8032-0C6BBD07D9B2}"/>
              </a:ext>
            </a:extLst>
          </p:cNvPr>
          <p:cNvSpPr/>
          <p:nvPr/>
        </p:nvSpPr>
        <p:spPr>
          <a:xfrm>
            <a:off x="8242859" y="689"/>
            <a:ext cx="3949141" cy="68566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50" dirty="0"/>
          </a:p>
        </p:txBody>
      </p:sp>
      <p:pic>
        <p:nvPicPr>
          <p:cNvPr id="6" name="Gráfico 10">
            <a:extLst>
              <a:ext uri="{FF2B5EF4-FFF2-40B4-BE49-F238E27FC236}">
                <a16:creationId xmlns:a16="http://schemas.microsoft.com/office/drawing/2014/main" id="{805E6676-AFFF-4AB8-8BB3-455D424A27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238" t="3381" r="57208" b="18900"/>
          <a:stretch/>
        </p:blipFill>
        <p:spPr>
          <a:xfrm>
            <a:off x="9783206" y="14544"/>
            <a:ext cx="2408794" cy="5750754"/>
          </a:xfrm>
          <a:prstGeom prst="rect">
            <a:avLst/>
          </a:prstGeom>
        </p:spPr>
      </p:pic>
      <p:grpSp>
        <p:nvGrpSpPr>
          <p:cNvPr id="37" name="Agrupar 36"/>
          <p:cNvGrpSpPr/>
          <p:nvPr/>
        </p:nvGrpSpPr>
        <p:grpSpPr>
          <a:xfrm>
            <a:off x="9768680" y="5964199"/>
            <a:ext cx="2085937" cy="680355"/>
            <a:chOff x="2616199" y="84921"/>
            <a:chExt cx="3839755" cy="1331979"/>
          </a:xfrm>
        </p:grpSpPr>
        <p:pic>
          <p:nvPicPr>
            <p:cNvPr id="38" name="Imagem 3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13"/>
            <a:stretch/>
          </p:blipFill>
          <p:spPr>
            <a:xfrm>
              <a:off x="3644900" y="84921"/>
              <a:ext cx="2811054" cy="1331979"/>
            </a:xfrm>
            <a:prstGeom prst="rect">
              <a:avLst/>
            </a:prstGeom>
          </p:spPr>
        </p:pic>
        <p:pic>
          <p:nvPicPr>
            <p:cNvPr id="39" name="Imagem 3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457" r="83054"/>
            <a:stretch/>
          </p:blipFill>
          <p:spPr>
            <a:xfrm>
              <a:off x="2616199" y="84921"/>
              <a:ext cx="1028700" cy="1331979"/>
            </a:xfrm>
            <a:prstGeom prst="rect">
              <a:avLst/>
            </a:prstGeom>
          </p:spPr>
        </p:pic>
      </p:grpSp>
      <p:sp>
        <p:nvSpPr>
          <p:cNvPr id="8" name="Retângulo 7"/>
          <p:cNvSpPr/>
          <p:nvPr/>
        </p:nvSpPr>
        <p:spPr>
          <a:xfrm>
            <a:off x="551701" y="1193662"/>
            <a:ext cx="84613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9F740240-CA7E-4F51-AE3B-BA0A59A3AE44}"/>
              </a:ext>
            </a:extLst>
          </p:cNvPr>
          <p:cNvSpPr/>
          <p:nvPr/>
        </p:nvSpPr>
        <p:spPr>
          <a:xfrm>
            <a:off x="1" y="14545"/>
            <a:ext cx="8241582" cy="68427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E08E1223-EB68-41AB-BE8D-FA67AD2567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41584" y="410817"/>
            <a:ext cx="3949140" cy="3018183"/>
          </a:xfrm>
        </p:spPr>
        <p:txBody>
          <a:bodyPr anchor="b">
            <a:normAutofit/>
          </a:bodyPr>
          <a:lstStyle/>
          <a:p>
            <a:pPr algn="l"/>
            <a:r>
              <a:rPr lang="pt-BR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CAPTAR EVIDÊNCIAS</a:t>
            </a:r>
          </a:p>
        </p:txBody>
      </p:sp>
      <p:sp>
        <p:nvSpPr>
          <p:cNvPr id="13" name="Subtítulo 2">
            <a:extLst>
              <a:ext uri="{FF2B5EF4-FFF2-40B4-BE49-F238E27FC236}">
                <a16:creationId xmlns:a16="http://schemas.microsoft.com/office/drawing/2014/main" id="{F8BE9409-EC18-48DB-9BCD-DA7C9D8AA5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4303" y="4832687"/>
            <a:ext cx="3977640" cy="1208141"/>
          </a:xfrm>
        </p:spPr>
        <p:txBody>
          <a:bodyPr>
            <a:normAutofit/>
          </a:bodyPr>
          <a:lstStyle/>
          <a:p>
            <a:pPr algn="l"/>
            <a:r>
              <a:rPr lang="pt-BR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PRO PIAUÍ </a:t>
            </a:r>
          </a:p>
        </p:txBody>
      </p:sp>
      <p:pic>
        <p:nvPicPr>
          <p:cNvPr id="18" name="Imagem 17" descr="Uma imagem contendo estacionamento, placa, medidor, verde&#10;&#10;Descrição gerada automaticamente">
            <a:extLst>
              <a:ext uri="{FF2B5EF4-FFF2-40B4-BE49-F238E27FC236}">
                <a16:creationId xmlns:a16="http://schemas.microsoft.com/office/drawing/2014/main" id="{09597598-F957-4478-B204-DEB33D62687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4" r="10953" b="-2"/>
          <a:stretch/>
        </p:blipFill>
        <p:spPr>
          <a:xfrm>
            <a:off x="104366" y="1174257"/>
            <a:ext cx="2608041" cy="4239611"/>
          </a:xfrm>
          <a:prstGeom prst="rect">
            <a:avLst/>
          </a:prstGeom>
        </p:spPr>
      </p:pic>
      <p:pic>
        <p:nvPicPr>
          <p:cNvPr id="19" name="Imagem 18" descr="Uma imagem contendo no interior, quarto, mesa, vivendo&#10;&#10;Descrição gerada automaticamente">
            <a:extLst>
              <a:ext uri="{FF2B5EF4-FFF2-40B4-BE49-F238E27FC236}">
                <a16:creationId xmlns:a16="http://schemas.microsoft.com/office/drawing/2014/main" id="{FB371963-1729-46BA-A893-10DF63E5203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42" b="-2"/>
          <a:stretch/>
        </p:blipFill>
        <p:spPr>
          <a:xfrm>
            <a:off x="5520791" y="1167392"/>
            <a:ext cx="2608041" cy="4284802"/>
          </a:xfrm>
          <a:prstGeom prst="rect">
            <a:avLst/>
          </a:prstGeom>
        </p:spPr>
      </p:pic>
      <p:pic>
        <p:nvPicPr>
          <p:cNvPr id="20" name="Imagem 19" descr="Uma imagem contendo no interior, verde, quarto, edifício&#10;&#10;Descrição gerada automaticamente">
            <a:extLst>
              <a:ext uri="{FF2B5EF4-FFF2-40B4-BE49-F238E27FC236}">
                <a16:creationId xmlns:a16="http://schemas.microsoft.com/office/drawing/2014/main" id="{1BAC8163-EB25-4B7B-82CD-4D027F057DD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9" r="15393" b="-2"/>
          <a:stretch/>
        </p:blipFill>
        <p:spPr>
          <a:xfrm>
            <a:off x="2816771" y="1167392"/>
            <a:ext cx="2608041" cy="429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64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57FE5690-9918-4902-9644-53B843F9973C}"/>
              </a:ext>
            </a:extLst>
          </p:cNvPr>
          <p:cNvSpPr/>
          <p:nvPr/>
        </p:nvSpPr>
        <p:spPr>
          <a:xfrm>
            <a:off x="0" y="1378"/>
            <a:ext cx="12192000" cy="6856622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3495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 sz="125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16"/>
          <a:stretch/>
        </p:blipFill>
        <p:spPr>
          <a:xfrm>
            <a:off x="6745424" y="1422400"/>
            <a:ext cx="3757476" cy="4272804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F88D0F37-5F84-40C8-8032-0C6BBD07D9B2}"/>
              </a:ext>
            </a:extLst>
          </p:cNvPr>
          <p:cNvSpPr/>
          <p:nvPr/>
        </p:nvSpPr>
        <p:spPr>
          <a:xfrm>
            <a:off x="-24546" y="1378"/>
            <a:ext cx="1177310" cy="685662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50" dirty="0"/>
          </a:p>
        </p:txBody>
      </p:sp>
      <p:pic>
        <p:nvPicPr>
          <p:cNvPr id="10" name="Gráfico 10">
            <a:extLst>
              <a:ext uri="{FF2B5EF4-FFF2-40B4-BE49-F238E27FC236}">
                <a16:creationId xmlns:a16="http://schemas.microsoft.com/office/drawing/2014/main" id="{805E6676-AFFF-4AB8-8BB3-455D424A27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58639" t="3381" r="34879" b="4014"/>
          <a:stretch/>
        </p:blipFill>
        <p:spPr>
          <a:xfrm>
            <a:off x="-30104" y="1378"/>
            <a:ext cx="479660" cy="685219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FF45F48A-8DF6-4CE2-A200-F7A94816CC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34507" t="22863" r="39251" b="16509"/>
          <a:stretch/>
        </p:blipFill>
        <p:spPr>
          <a:xfrm>
            <a:off x="673100" y="3463"/>
            <a:ext cx="4790512" cy="685662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21410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7622"/>
            <a:ext cx="12192000" cy="6856622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50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88D0F37-5F84-40C8-8032-0C6BBD07D9B2}"/>
              </a:ext>
            </a:extLst>
          </p:cNvPr>
          <p:cNvSpPr/>
          <p:nvPr/>
        </p:nvSpPr>
        <p:spPr>
          <a:xfrm>
            <a:off x="9278462" y="689"/>
            <a:ext cx="2913538" cy="68566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50" dirty="0"/>
          </a:p>
        </p:txBody>
      </p:sp>
      <p:pic>
        <p:nvPicPr>
          <p:cNvPr id="6" name="Gráfico 10">
            <a:extLst>
              <a:ext uri="{FF2B5EF4-FFF2-40B4-BE49-F238E27FC236}">
                <a16:creationId xmlns:a16="http://schemas.microsoft.com/office/drawing/2014/main" id="{805E6676-AFFF-4AB8-8BB3-455D424A27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238" t="3381" r="57208" b="18900"/>
          <a:stretch/>
        </p:blipFill>
        <p:spPr>
          <a:xfrm>
            <a:off x="9783206" y="689"/>
            <a:ext cx="2408794" cy="575075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260533A7-2198-4037-BE5D-C9EBC7CF7061}"/>
              </a:ext>
            </a:extLst>
          </p:cNvPr>
          <p:cNvSpPr/>
          <p:nvPr/>
        </p:nvSpPr>
        <p:spPr>
          <a:xfrm>
            <a:off x="-185530" y="7622"/>
            <a:ext cx="94610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pt-BR" sz="4000" b="1" dirty="0">
                <a:solidFill>
                  <a:schemeClr val="accent6">
                    <a:lumMod val="75000"/>
                  </a:schemeClr>
                </a:solidFill>
                <a:latin typeface="Britannic Bold" panose="020B0903060703020204" pitchFamily="34" charset="0"/>
                <a:cs typeface="Arial" panose="020B0604020202020204" pitchFamily="34" charset="0"/>
              </a:rPr>
              <a:t>MEDIDAS ADOTADAS PELO GOVERNO DO ESTADO </a:t>
            </a:r>
            <a:endParaRPr lang="pt-BR" sz="4000" b="1" dirty="0">
              <a:solidFill>
                <a:schemeClr val="accent6">
                  <a:lumMod val="75000"/>
                </a:schemeClr>
              </a:solidFill>
              <a:latin typeface="Britannic Bold" panose="020B0903060703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37F1CE7E-E6D3-49E8-88DD-008180E514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9608" y="275392"/>
            <a:ext cx="2731245" cy="166233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907AEEF9-D9F6-4E8F-85EB-3451CA1E80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9607" y="2597835"/>
            <a:ext cx="2731245" cy="166233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38ECB789-39D2-4647-8E18-6554D01240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4676" y="4776571"/>
            <a:ext cx="2731245" cy="166233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AE3234F6-46DA-42C2-AED4-DC7F2CED47A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812" t="26021" r="22400" b="6217"/>
          <a:stretch/>
        </p:blipFill>
        <p:spPr>
          <a:xfrm>
            <a:off x="952499" y="1485901"/>
            <a:ext cx="7988579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0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689"/>
            <a:ext cx="12192000" cy="6856622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50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88D0F37-5F84-40C8-8032-0C6BBD07D9B2}"/>
              </a:ext>
            </a:extLst>
          </p:cNvPr>
          <p:cNvSpPr/>
          <p:nvPr/>
        </p:nvSpPr>
        <p:spPr>
          <a:xfrm>
            <a:off x="8242859" y="689"/>
            <a:ext cx="3949141" cy="68566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50" dirty="0"/>
          </a:p>
        </p:txBody>
      </p:sp>
      <p:pic>
        <p:nvPicPr>
          <p:cNvPr id="6" name="Gráfico 10">
            <a:extLst>
              <a:ext uri="{FF2B5EF4-FFF2-40B4-BE49-F238E27FC236}">
                <a16:creationId xmlns:a16="http://schemas.microsoft.com/office/drawing/2014/main" id="{805E6676-AFFF-4AB8-8BB3-455D424A27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238" t="3381" r="57208" b="18900"/>
          <a:stretch/>
        </p:blipFill>
        <p:spPr>
          <a:xfrm>
            <a:off x="9783206" y="14544"/>
            <a:ext cx="2408794" cy="5750754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0F6BC641-5D14-449E-99FE-05EE2828A9FF}"/>
              </a:ext>
            </a:extLst>
          </p:cNvPr>
          <p:cNvSpPr/>
          <p:nvPr/>
        </p:nvSpPr>
        <p:spPr>
          <a:xfrm>
            <a:off x="404305" y="1507356"/>
            <a:ext cx="8756123" cy="5350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 dirty="0"/>
          </a:p>
        </p:txBody>
      </p:sp>
      <p:sp>
        <p:nvSpPr>
          <p:cNvPr id="8" name="Retângulo 7"/>
          <p:cNvSpPr/>
          <p:nvPr/>
        </p:nvSpPr>
        <p:spPr>
          <a:xfrm>
            <a:off x="551701" y="1193662"/>
            <a:ext cx="84613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1600" dirty="0">
              <a:solidFill>
                <a:schemeClr val="tx2"/>
              </a:solidFill>
            </a:endParaRPr>
          </a:p>
          <a:p>
            <a:pPr algn="just"/>
            <a:endParaRPr lang="pt-BR" sz="1600" dirty="0">
              <a:solidFill>
                <a:schemeClr val="tx2"/>
              </a:solidFill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824DB7BD-8C4B-460A-AF60-941D7574CD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8985" y="3132019"/>
            <a:ext cx="2808264" cy="2378765"/>
          </a:xfrm>
          <a:prstGeom prst="rect">
            <a:avLst/>
          </a:prstGeom>
        </p:spPr>
      </p:pic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7F758CF2-A8A1-4F15-8D64-92168CE7A894}"/>
              </a:ext>
            </a:extLst>
          </p:cNvPr>
          <p:cNvGraphicFramePr/>
          <p:nvPr/>
        </p:nvGraphicFramePr>
        <p:xfrm>
          <a:off x="1300804" y="2076969"/>
          <a:ext cx="6850157" cy="41897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4" name="Retângulo 13">
            <a:extLst>
              <a:ext uri="{FF2B5EF4-FFF2-40B4-BE49-F238E27FC236}">
                <a16:creationId xmlns:a16="http://schemas.microsoft.com/office/drawing/2014/main" id="{3415371E-6610-4107-B4EA-91C1D26CF7E0}"/>
              </a:ext>
            </a:extLst>
          </p:cNvPr>
          <p:cNvSpPr/>
          <p:nvPr/>
        </p:nvSpPr>
        <p:spPr>
          <a:xfrm>
            <a:off x="646932" y="162610"/>
            <a:ext cx="73533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pt-BR" sz="4000" b="1" dirty="0">
                <a:solidFill>
                  <a:schemeClr val="accent6">
                    <a:lumMod val="75000"/>
                  </a:schemeClr>
                </a:solidFill>
                <a:latin typeface="Britannic Bold" panose="020B09030607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ENTENDENDO OS PROTOCOLOS SANITÁRIOS 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7ACB1B55-E5B5-40B5-A779-F7B8A05472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7824" y="498741"/>
            <a:ext cx="2808264" cy="237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17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689"/>
            <a:ext cx="12192000" cy="6856622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50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88D0F37-5F84-40C8-8032-0C6BBD07D9B2}"/>
              </a:ext>
            </a:extLst>
          </p:cNvPr>
          <p:cNvSpPr/>
          <p:nvPr/>
        </p:nvSpPr>
        <p:spPr>
          <a:xfrm>
            <a:off x="8242859" y="689"/>
            <a:ext cx="3949141" cy="68566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50" dirty="0"/>
          </a:p>
        </p:txBody>
      </p:sp>
      <p:pic>
        <p:nvPicPr>
          <p:cNvPr id="6" name="Gráfico 10">
            <a:extLst>
              <a:ext uri="{FF2B5EF4-FFF2-40B4-BE49-F238E27FC236}">
                <a16:creationId xmlns:a16="http://schemas.microsoft.com/office/drawing/2014/main" id="{805E6676-AFFF-4AB8-8BB3-455D424A27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238" t="3381" r="57208" b="18900"/>
          <a:stretch/>
        </p:blipFill>
        <p:spPr>
          <a:xfrm>
            <a:off x="9783206" y="14544"/>
            <a:ext cx="2408794" cy="5750754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0F6BC641-5D14-449E-99FE-05EE2828A9FF}"/>
              </a:ext>
            </a:extLst>
          </p:cNvPr>
          <p:cNvSpPr/>
          <p:nvPr/>
        </p:nvSpPr>
        <p:spPr>
          <a:xfrm>
            <a:off x="375585" y="1335611"/>
            <a:ext cx="8756123" cy="5350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 dirty="0"/>
          </a:p>
        </p:txBody>
      </p:sp>
      <p:sp>
        <p:nvSpPr>
          <p:cNvPr id="8" name="Retângulo 7"/>
          <p:cNvSpPr/>
          <p:nvPr/>
        </p:nvSpPr>
        <p:spPr>
          <a:xfrm>
            <a:off x="597665" y="1776899"/>
            <a:ext cx="84613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F7FBEF0-8AFE-4D71-8CA5-16593E6AC142}"/>
              </a:ext>
            </a:extLst>
          </p:cNvPr>
          <p:cNvSpPr txBox="1"/>
          <p:nvPr/>
        </p:nvSpPr>
        <p:spPr>
          <a:xfrm>
            <a:off x="4828331" y="2038509"/>
            <a:ext cx="708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accent6">
                    <a:lumMod val="75000"/>
                  </a:schemeClr>
                </a:solidFill>
              </a:rPr>
              <a:t>www.sisvisa.pi.gov.br</a:t>
            </a:r>
            <a:endParaRPr lang="pt-BR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643EED26-E82E-44F9-A097-AADFB2E796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83" y="583097"/>
            <a:ext cx="11134964" cy="626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68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689"/>
            <a:ext cx="12192000" cy="6856622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50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88D0F37-5F84-40C8-8032-0C6BBD07D9B2}"/>
              </a:ext>
            </a:extLst>
          </p:cNvPr>
          <p:cNvSpPr/>
          <p:nvPr/>
        </p:nvSpPr>
        <p:spPr>
          <a:xfrm>
            <a:off x="8242859" y="689"/>
            <a:ext cx="3949141" cy="68566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50" dirty="0"/>
          </a:p>
        </p:txBody>
      </p:sp>
      <p:pic>
        <p:nvPicPr>
          <p:cNvPr id="6" name="Gráfico 10">
            <a:extLst>
              <a:ext uri="{FF2B5EF4-FFF2-40B4-BE49-F238E27FC236}">
                <a16:creationId xmlns:a16="http://schemas.microsoft.com/office/drawing/2014/main" id="{805E6676-AFFF-4AB8-8BB3-455D424A27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238" t="3381" r="57208" b="18900"/>
          <a:stretch/>
        </p:blipFill>
        <p:spPr>
          <a:xfrm>
            <a:off x="9783206" y="14544"/>
            <a:ext cx="2408794" cy="5750754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0F6BC641-5D14-449E-99FE-05EE2828A9FF}"/>
              </a:ext>
            </a:extLst>
          </p:cNvPr>
          <p:cNvSpPr/>
          <p:nvPr/>
        </p:nvSpPr>
        <p:spPr>
          <a:xfrm>
            <a:off x="375585" y="1335611"/>
            <a:ext cx="8756123" cy="5350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 dirty="0"/>
          </a:p>
        </p:txBody>
      </p:sp>
      <p:sp>
        <p:nvSpPr>
          <p:cNvPr id="8" name="Retângulo 7"/>
          <p:cNvSpPr/>
          <p:nvPr/>
        </p:nvSpPr>
        <p:spPr>
          <a:xfrm>
            <a:off x="597665" y="1776899"/>
            <a:ext cx="84613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pt-BR" sz="2800" dirty="0"/>
              <a:t>O Programa de Retomada Organizada no Piauí das atividades econômicas no Piauí tem como um dos objetivos primordiais a adequação </a:t>
            </a:r>
            <a:r>
              <a:rPr lang="pt-BR" sz="2800" dirty="0" err="1"/>
              <a:t>higienicossanitárias</a:t>
            </a:r>
            <a:r>
              <a:rPr lang="pt-BR" sz="2800" dirty="0"/>
              <a:t> das empresas com vistas a mitigação dos riscos da COVID-19. Para tanto, criou o sistema PROPIAUI, que atualmente migrou para SISVISA visando realizar o monitoramento das empresas através dos seus Planos de Segurança Sanitária e Contenção da COVID-19.</a:t>
            </a:r>
          </a:p>
          <a:p>
            <a:pPr algn="just"/>
            <a:endParaRPr lang="pt-BR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54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689"/>
            <a:ext cx="12192000" cy="6856622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50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88D0F37-5F84-40C8-8032-0C6BBD07D9B2}"/>
              </a:ext>
            </a:extLst>
          </p:cNvPr>
          <p:cNvSpPr/>
          <p:nvPr/>
        </p:nvSpPr>
        <p:spPr>
          <a:xfrm>
            <a:off x="8242859" y="689"/>
            <a:ext cx="3949141" cy="68566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50" dirty="0"/>
          </a:p>
        </p:txBody>
      </p:sp>
      <p:pic>
        <p:nvPicPr>
          <p:cNvPr id="6" name="Gráfico 10">
            <a:extLst>
              <a:ext uri="{FF2B5EF4-FFF2-40B4-BE49-F238E27FC236}">
                <a16:creationId xmlns:a16="http://schemas.microsoft.com/office/drawing/2014/main" id="{805E6676-AFFF-4AB8-8BB3-455D424A27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238" t="3381" r="57208" b="18900"/>
          <a:stretch/>
        </p:blipFill>
        <p:spPr>
          <a:xfrm>
            <a:off x="9783206" y="14544"/>
            <a:ext cx="2408794" cy="5750754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0F6BC641-5D14-449E-99FE-05EE2828A9FF}"/>
              </a:ext>
            </a:extLst>
          </p:cNvPr>
          <p:cNvSpPr/>
          <p:nvPr/>
        </p:nvSpPr>
        <p:spPr>
          <a:xfrm>
            <a:off x="375585" y="1335611"/>
            <a:ext cx="8756123" cy="5350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 dirty="0"/>
          </a:p>
        </p:txBody>
      </p:sp>
      <p:sp>
        <p:nvSpPr>
          <p:cNvPr id="8" name="Retângulo 7"/>
          <p:cNvSpPr/>
          <p:nvPr/>
        </p:nvSpPr>
        <p:spPr>
          <a:xfrm>
            <a:off x="568681" y="1359349"/>
            <a:ext cx="8461332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2000" b="1" dirty="0"/>
              <a:t>As atividades econômicas previstas nos Decretos, que liberam seu funcionamento, devem estar alinhadas aos Protocolos Geral e Específicos de cada setor produtivo. Os protocolos servem de parâmetros para as atividades econômicas essenciais e não essenciais, em face da flexibilização do isolamento social para reabertura gradativa das empresas/estabelecimentos e serviço público;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2000" b="1" dirty="0"/>
              <a:t>O Protocolo Geral define ações </a:t>
            </a:r>
            <a:r>
              <a:rPr lang="pt-BR" sz="2000" b="1" dirty="0" err="1"/>
              <a:t>higienicossanitárias</a:t>
            </a:r>
            <a:r>
              <a:rPr lang="pt-BR" sz="2000" b="1" dirty="0"/>
              <a:t> que todas as empresas devem cumprir, acrescido das ações específicas contempladas no Protocolo Específico de cada área, os quais encontram-se disponível no Sistema PRO PIAUÍ;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2000" b="1" dirty="0"/>
              <a:t>A empresa deverá realizar seu cadastro no site http://sisvisa.pi.gov.br previamente, inserindo informações referentes ao proprietário, responsável técnico, trabalhadores, situação de saúde dos trabalhadores e preencher dados referente as ações do seu Plano de Segurança Sanitária e Contenção da Covid-19 e anexar evidências que comprovem a execução das ações para iniciar as suas atividades;</a:t>
            </a:r>
          </a:p>
          <a:p>
            <a:pPr algn="just"/>
            <a:endParaRPr lang="pt-BR" sz="2000" b="1" dirty="0"/>
          </a:p>
          <a:p>
            <a:pPr algn="just"/>
            <a:endParaRPr lang="pt-BR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36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689"/>
            <a:ext cx="12192000" cy="6856622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50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88D0F37-5F84-40C8-8032-0C6BBD07D9B2}"/>
              </a:ext>
            </a:extLst>
          </p:cNvPr>
          <p:cNvSpPr/>
          <p:nvPr/>
        </p:nvSpPr>
        <p:spPr>
          <a:xfrm>
            <a:off x="8242859" y="689"/>
            <a:ext cx="3949141" cy="68566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50" dirty="0"/>
          </a:p>
        </p:txBody>
      </p:sp>
      <p:pic>
        <p:nvPicPr>
          <p:cNvPr id="6" name="Gráfico 10">
            <a:extLst>
              <a:ext uri="{FF2B5EF4-FFF2-40B4-BE49-F238E27FC236}">
                <a16:creationId xmlns:a16="http://schemas.microsoft.com/office/drawing/2014/main" id="{805E6676-AFFF-4AB8-8BB3-455D424A27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238" t="3381" r="57208" b="18900"/>
          <a:stretch/>
        </p:blipFill>
        <p:spPr>
          <a:xfrm>
            <a:off x="9783206" y="14544"/>
            <a:ext cx="2408794" cy="5750754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0F6BC641-5D14-449E-99FE-05EE2828A9FF}"/>
              </a:ext>
            </a:extLst>
          </p:cNvPr>
          <p:cNvSpPr/>
          <p:nvPr/>
        </p:nvSpPr>
        <p:spPr>
          <a:xfrm>
            <a:off x="375585" y="1335611"/>
            <a:ext cx="8756123" cy="5350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 dirty="0"/>
          </a:p>
        </p:txBody>
      </p:sp>
      <p:sp>
        <p:nvSpPr>
          <p:cNvPr id="8" name="Retângulo 7"/>
          <p:cNvSpPr/>
          <p:nvPr/>
        </p:nvSpPr>
        <p:spPr>
          <a:xfrm>
            <a:off x="520582" y="1071667"/>
            <a:ext cx="8461332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pt-BR" sz="2000" b="1" dirty="0"/>
              <a:t>Plano de Segurança Sanitária e Contenção da COVID-19 será preenchido no próprio sistema e deverá vir acrescido de evidências que comprovem a execução das ações, como por exemplo, fotos das ações propostas no plano e das ações executadas, listas de frequência das informações repassadas aos trabalhadores, dentre outros. Planos sem evidências não serão aprovados!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pt-BR" sz="2000" b="1" dirty="0"/>
              <a:t>Quanto ao item situação de saúde dos trabalhadores do sistema, a empresa deverá anexar ao sistema a relação nominal dos trabalhadores. A cada 3 dias o empregador deverá inserir informações de saúde referente ao quadro de trabalhadores que apresentaram sintomas gripais e/ou COVID-19, assim como informar as medidas adotadas em relação ao afastamento dos trabalhadores e sanitização do ambiente de trabalho;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pt-BR" sz="2000" b="1" dirty="0"/>
              <a:t>Caberá a Vigilância Sanitária do estado e municípios a aprovação do Plano de Segurança Sanitária e Contenção da Covid-19, que ocorrerá através do sistema, assim como o acompanhamento dos indicadores referentes à situação de saúde dos trabalhadores e conformidade dos planos por atividade/ambiente de trabalho.</a:t>
            </a:r>
          </a:p>
          <a:p>
            <a:pPr algn="just"/>
            <a:endParaRPr lang="pt-BR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73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689"/>
            <a:ext cx="12192000" cy="6856622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50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88D0F37-5F84-40C8-8032-0C6BBD07D9B2}"/>
              </a:ext>
            </a:extLst>
          </p:cNvPr>
          <p:cNvSpPr/>
          <p:nvPr/>
        </p:nvSpPr>
        <p:spPr>
          <a:xfrm>
            <a:off x="8242859" y="689"/>
            <a:ext cx="3949141" cy="68566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50" dirty="0"/>
          </a:p>
        </p:txBody>
      </p:sp>
      <p:pic>
        <p:nvPicPr>
          <p:cNvPr id="6" name="Gráfico 10">
            <a:extLst>
              <a:ext uri="{FF2B5EF4-FFF2-40B4-BE49-F238E27FC236}">
                <a16:creationId xmlns:a16="http://schemas.microsoft.com/office/drawing/2014/main" id="{805E6676-AFFF-4AB8-8BB3-455D424A27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238" t="3381" r="57208" b="18900"/>
          <a:stretch/>
        </p:blipFill>
        <p:spPr>
          <a:xfrm>
            <a:off x="9783206" y="14544"/>
            <a:ext cx="2408794" cy="5750754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0F6BC641-5D14-449E-99FE-05EE2828A9FF}"/>
              </a:ext>
            </a:extLst>
          </p:cNvPr>
          <p:cNvSpPr/>
          <p:nvPr/>
        </p:nvSpPr>
        <p:spPr>
          <a:xfrm>
            <a:off x="375585" y="1335611"/>
            <a:ext cx="8756123" cy="5350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 dirty="0"/>
          </a:p>
        </p:txBody>
      </p:sp>
      <p:grpSp>
        <p:nvGrpSpPr>
          <p:cNvPr id="37" name="Agrupar 36"/>
          <p:cNvGrpSpPr/>
          <p:nvPr/>
        </p:nvGrpSpPr>
        <p:grpSpPr>
          <a:xfrm>
            <a:off x="9768680" y="5964199"/>
            <a:ext cx="2085937" cy="680355"/>
            <a:chOff x="2616199" y="84921"/>
            <a:chExt cx="3839755" cy="1331979"/>
          </a:xfrm>
        </p:grpSpPr>
        <p:pic>
          <p:nvPicPr>
            <p:cNvPr id="38" name="Imagem 3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13"/>
            <a:stretch/>
          </p:blipFill>
          <p:spPr>
            <a:xfrm>
              <a:off x="3644900" y="84921"/>
              <a:ext cx="2811054" cy="1331979"/>
            </a:xfrm>
            <a:prstGeom prst="rect">
              <a:avLst/>
            </a:prstGeom>
          </p:spPr>
        </p:pic>
        <p:pic>
          <p:nvPicPr>
            <p:cNvPr id="39" name="Imagem 3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457" r="83054"/>
            <a:stretch/>
          </p:blipFill>
          <p:spPr>
            <a:xfrm>
              <a:off x="2616199" y="84921"/>
              <a:ext cx="1028700" cy="1331979"/>
            </a:xfrm>
            <a:prstGeom prst="rect">
              <a:avLst/>
            </a:prstGeom>
          </p:spPr>
        </p:pic>
      </p:grpSp>
      <p:pic>
        <p:nvPicPr>
          <p:cNvPr id="9" name="Imagem 8">
            <a:extLst>
              <a:ext uri="{FF2B5EF4-FFF2-40B4-BE49-F238E27FC236}">
                <a16:creationId xmlns:a16="http://schemas.microsoft.com/office/drawing/2014/main" id="{1328D130-B26E-4BA1-9438-EBDF17533C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585" y="497982"/>
            <a:ext cx="10327519" cy="580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0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1628</TotalTime>
  <Words>527</Words>
  <Application>Microsoft Office PowerPoint</Application>
  <PresentationFormat>Widescreen</PresentationFormat>
  <Paragraphs>37</Paragraphs>
  <Slides>24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30" baseType="lpstr">
      <vt:lpstr>Arial</vt:lpstr>
      <vt:lpstr>Britannic Bold</vt:lpstr>
      <vt:lpstr>Calibri</vt:lpstr>
      <vt:lpstr>Calibri Light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COMO CAPTAR EVIDÊNCIAS</vt:lpstr>
      <vt:lpstr>COMO CAPTAR EVIDÊNCIAS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Lis</dc:creator>
  <cp:lastModifiedBy>Cyntia Veras</cp:lastModifiedBy>
  <cp:revision>121</cp:revision>
  <dcterms:created xsi:type="dcterms:W3CDTF">2020-06-01T23:14:16Z</dcterms:created>
  <dcterms:modified xsi:type="dcterms:W3CDTF">2021-02-17T18:50:44Z</dcterms:modified>
</cp:coreProperties>
</file>